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6.svg" ContentType="image/svg+xml"/>
  <Override PartName="/ppt/media/image1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70" r:id="rId6"/>
    <p:sldId id="299" r:id="rId7"/>
    <p:sldId id="280" r:id="rId8"/>
    <p:sldId id="301" r:id="rId9"/>
    <p:sldId id="302" r:id="rId10"/>
    <p:sldId id="304" r:id="rId11"/>
    <p:sldId id="305" r:id="rId12"/>
    <p:sldId id="485" r:id="rId13"/>
    <p:sldId id="348" r:id="rId14"/>
    <p:sldId id="488" r:id="rId15"/>
    <p:sldId id="306" r:id="rId16"/>
    <p:sldId id="478" r:id="rId17"/>
    <p:sldId id="479" r:id="rId18"/>
    <p:sldId id="480" r:id="rId19"/>
    <p:sldId id="351" r:id="rId20"/>
    <p:sldId id="312" r:id="rId21"/>
    <p:sldId id="347" r:id="rId22"/>
    <p:sldId id="313" r:id="rId23"/>
    <p:sldId id="350" r:id="rId24"/>
    <p:sldId id="314" r:id="rId25"/>
    <p:sldId id="352" r:id="rId26"/>
    <p:sldId id="346" r:id="rId27"/>
    <p:sldId id="321" r:id="rId28"/>
    <p:sldId id="389" r:id="rId29"/>
    <p:sldId id="390" r:id="rId30"/>
    <p:sldId id="391" r:id="rId31"/>
    <p:sldId id="392" r:id="rId32"/>
    <p:sldId id="393" r:id="rId33"/>
    <p:sldId id="400" r:id="rId34"/>
    <p:sldId id="394" r:id="rId35"/>
    <p:sldId id="396" r:id="rId36"/>
    <p:sldId id="397" r:id="rId37"/>
    <p:sldId id="398" r:id="rId38"/>
    <p:sldId id="411" r:id="rId39"/>
    <p:sldId id="435" r:id="rId40"/>
    <p:sldId id="399" r:id="rId41"/>
    <p:sldId id="401" r:id="rId42"/>
    <p:sldId id="423" r:id="rId43"/>
    <p:sldId id="425" r:id="rId44"/>
    <p:sldId id="426" r:id="rId45"/>
    <p:sldId id="427" r:id="rId46"/>
    <p:sldId id="428" r:id="rId47"/>
    <p:sldId id="441" r:id="rId48"/>
    <p:sldId id="489" r:id="rId49"/>
    <p:sldId id="403" r:id="rId50"/>
    <p:sldId id="402" r:id="rId51"/>
    <p:sldId id="404" r:id="rId52"/>
    <p:sldId id="405" r:id="rId53"/>
    <p:sldId id="442" r:id="rId54"/>
    <p:sldId id="443" r:id="rId55"/>
    <p:sldId id="406" r:id="rId56"/>
    <p:sldId id="407" r:id="rId57"/>
    <p:sldId id="408" r:id="rId58"/>
    <p:sldId id="419" r:id="rId59"/>
    <p:sldId id="421" r:id="rId60"/>
    <p:sldId id="490" r:id="rId61"/>
    <p:sldId id="422" r:id="rId62"/>
    <p:sldId id="436" r:id="rId63"/>
    <p:sldId id="438" r:id="rId64"/>
    <p:sldId id="410" r:id="rId65"/>
    <p:sldId id="278" r:id="rId66"/>
    <p:sldId id="414" r:id="rId67"/>
    <p:sldId id="415" r:id="rId68"/>
    <p:sldId id="416" r:id="rId69"/>
    <p:sldId id="417" r:id="rId70"/>
    <p:sldId id="418" r:id="rId71"/>
    <p:sldId id="277" r:id="rId72"/>
  </p:sldIdLst>
  <p:sldSz cx="12192000" cy="6858000"/>
  <p:notesSz cx="6858000" cy="9144000"/>
  <p:custDataLst>
    <p:tags r:id="rId7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19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8F90"/>
    <a:srgbClr val="F6F0E1"/>
    <a:srgbClr val="82C3C3"/>
    <a:srgbClr val="ECC261"/>
    <a:srgbClr val="AEC8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4643"/>
  </p:normalViewPr>
  <p:slideViewPr>
    <p:cSldViewPr snapToGrid="0" showGuides="1">
      <p:cViewPr varScale="1">
        <p:scale>
          <a:sx n="96" d="100"/>
          <a:sy n="96" d="100"/>
        </p:scale>
        <p:origin x="176" y="680"/>
      </p:cViewPr>
      <p:guideLst>
        <p:guide pos="3840"/>
        <p:guide orient="horz" pos="192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6" Type="http://schemas.openxmlformats.org/officeDocument/2006/relationships/tags" Target="tags/tag136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E6BCC-200C-4D92-B317-FC051C29FA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x-none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陈述起源：</a:t>
            </a:r>
            <a:r>
              <a:rPr lang="en-US" altLang="x-none" dirty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M</a:t>
            </a:r>
            <a:r>
              <a:rPr lang="en-US" altLang="x-none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y ideal major is …when I was a child ,I adored… . Also …</a:t>
            </a:r>
            <a:r>
              <a:rPr lang="x-none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（专业名）</a:t>
            </a:r>
            <a:r>
              <a:rPr lang="en-US" altLang="x-none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is advanced in …(</a:t>
            </a:r>
            <a:r>
              <a:rPr lang="x-none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国家</a:t>
            </a:r>
            <a:r>
              <a:rPr lang="en-US" altLang="x-none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), so I want to have my further education in ..</a:t>
            </a:r>
            <a:endParaRPr lang="x-none" altLang="en-US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>
              <a:lnSpc>
                <a:spcPct val="100000"/>
              </a:lnSpc>
            </a:pPr>
            <a:endParaRPr lang="x-none" altLang="en-US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>
              <a:lnSpc>
                <a:spcPct val="100000"/>
              </a:lnSpc>
            </a:pPr>
            <a:r>
              <a:rPr lang="x-none" altLang="en-US" dirty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道出理想：</a:t>
            </a:r>
            <a:r>
              <a:rPr lang="x-none" altLang="en-US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  </a:t>
            </a:r>
            <a:r>
              <a:rPr lang="en-US" altLang="x-none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I hope to become a … or a … in the future.</a:t>
            </a:r>
            <a:endParaRPr lang="en-US" altLang="x-none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sz="1200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 live in an apartment</a:t>
            </a:r>
            <a:r>
              <a:rPr lang="en-US" altLang="x-none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.</a:t>
            </a:r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x-none" altLang="en-US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答案</a:t>
            </a:r>
            <a:r>
              <a:rPr lang="en-US" altLang="x-none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r>
              <a:rPr lang="x-none" altLang="en-US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解释（房间描述）</a:t>
            </a:r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en-US" altLang="x-none" sz="1200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 live in an apartment , my home is very big.</a:t>
            </a:r>
            <a:endParaRPr lang="x-none" altLang="en-US" sz="1200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x-none" altLang="en-US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房间名称：</a:t>
            </a:r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en-US" altLang="x-none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  Bedroom/ living room /sitting room/ bathroom / kitchen / dining room/ study</a:t>
            </a:r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en-US" altLang="x-none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</a:t>
            </a:r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x-none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本题可运用高分句型：非限定性定语从句</a:t>
            </a:r>
            <a:endParaRPr lang="x-none" altLang="en-US" sz="16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en-US" altLang="x-none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 live in </a:t>
            </a:r>
            <a:r>
              <a:rPr lang="en-US" altLang="x-none" sz="1600" b="1" dirty="0" smtClean="0">
                <a:solidFill>
                  <a:srgbClr val="C00000"/>
                </a:solidFill>
                <a:latin typeface="Arial" panose="020B0604020202020204" pitchFamily="34" charset="0"/>
                <a:ea typeface="华文新魏" panose="02010800040101010101" charset="-122"/>
                <a:sym typeface="华文新魏" panose="02010800040101010101" charset="-122"/>
              </a:rPr>
              <a:t>…</a:t>
            </a:r>
            <a:r>
              <a:rPr lang="x-none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（</a:t>
            </a:r>
            <a:r>
              <a:rPr lang="en-US" altLang="x-none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r>
              <a:rPr lang="x-none" altLang="en-US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地点）</a:t>
            </a:r>
            <a:r>
              <a:rPr lang="en-US" altLang="x-none" sz="1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, which consists of </a:t>
            </a:r>
            <a:r>
              <a:rPr lang="en-US" altLang="x-none" sz="1600" b="1" dirty="0" smtClean="0">
                <a:solidFill>
                  <a:srgbClr val="C00000"/>
                </a:solidFill>
                <a:latin typeface="Arial" panose="020B0604020202020204" pitchFamily="34" charset="0"/>
                <a:ea typeface="华文新魏" panose="02010800040101010101" charset="-122"/>
                <a:sym typeface="华文新魏" panose="02010800040101010101" charset="-122"/>
              </a:rPr>
              <a:t>…</a:t>
            </a:r>
            <a:endParaRPr lang="x-none" altLang="en-US" sz="16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x-none" altLang="en-US" b="1" dirty="0" smtClean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x-none" altLang="en-US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x-none" altLang="en-US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x-none" altLang="en-US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x-none" altLang="en-US" sz="1200" b="1" i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回答一定要有主线，不要东说一句，西说一句。</a:t>
            </a:r>
            <a:endParaRPr lang="x-none" altLang="en-US" sz="1200" b="1" i="1" u="sng" dirty="0" smtClean="0">
              <a:solidFill>
                <a:srgbClr val="FF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zh-CN" alt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此题注意修饰词 </a:t>
            </a:r>
            <a:r>
              <a:rPr lang="en-US" altLang="x-none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famous</a:t>
            </a:r>
            <a:r>
              <a:rPr lang="zh-CN" alt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， 答案中要有体现</a:t>
            </a:r>
            <a:endParaRPr lang="x-none" alt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x-none" alt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r>
              <a:rPr lang="zh-CN" alt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景点</a:t>
            </a:r>
            <a:r>
              <a:rPr lang="en-US" altLang="x-none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r>
              <a:rPr lang="zh-CN" alt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出名原因</a:t>
            </a:r>
            <a:r>
              <a:rPr lang="en-US" altLang="x-none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r>
              <a:rPr lang="zh-CN" altLang="en-US" sz="12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旅游效果</a:t>
            </a:r>
            <a:endParaRPr lang="x-none" altLang="en-US" sz="1200" b="1" dirty="0" smtClean="0">
              <a:solidFill>
                <a:schemeClr val="accent2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D802B84-DDE6-448F-AD11-CC3C910456A2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F63F93F0-0C32-443B-B801-C7DADE71A71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F61B9A09-034E-4312-9D68-E69FAA44699B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CB950029-DD3E-437A-87C5-D06370F310A9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TW" altLang="en-US">
                <a:ea typeface="MS PGothic" panose="020B0600070205080204" charset="-128"/>
                <a:sym typeface="+mn-ea"/>
              </a:rPr>
              <a:t>轉折語辭。 </a:t>
            </a:r>
            <a:r>
              <a:rPr lang="en-US" altLang="zh-TW">
                <a:ea typeface="MS PGothic" panose="020B0600070205080204" charset="-128"/>
                <a:sym typeface="+mn-ea"/>
              </a:rPr>
              <a:t>To start with, First, Second, …In Conclusion.  </a:t>
            </a:r>
            <a:endParaRPr lang="en-US" altLang="zh-TW">
              <a:ea typeface="MS PGothic" panose="020B0600070205080204" charset="-128"/>
            </a:endParaRPr>
          </a:p>
          <a:p>
            <a:r>
              <a:rPr lang="zh-TW" altLang="en-US">
                <a:ea typeface="MS PGothic" panose="020B0600070205080204" charset="-128"/>
                <a:sym typeface="+mn-ea"/>
              </a:rPr>
              <a:t>詞窮時 </a:t>
            </a:r>
            <a:r>
              <a:rPr lang="en-US" altLang="zh-TW">
                <a:ea typeface="MS PGothic" panose="020B0600070205080204" charset="-128"/>
                <a:sym typeface="+mn-ea"/>
              </a:rPr>
              <a:t>-- "Oh, the word I'm looking for has slipped my mind.“</a:t>
            </a:r>
            <a:endParaRPr lang="en-US" altLang="zh-TW">
              <a:ea typeface="MS PGothic" panose="020B0600070205080204" charset="-128"/>
            </a:endParaRPr>
          </a:p>
          <a:p>
            <a:r>
              <a:rPr lang="zh-TW" altLang="en-US">
                <a:ea typeface="MS PGothic" panose="020B0600070205080204" charset="-128"/>
                <a:sym typeface="+mn-ea"/>
              </a:rPr>
              <a:t>答不下去，想重新回答</a:t>
            </a:r>
            <a:r>
              <a:rPr lang="en-US" altLang="zh-TW">
                <a:ea typeface="MS PGothic" panose="020B0600070205080204" charset="-128"/>
                <a:sym typeface="+mn-ea"/>
              </a:rPr>
              <a:t>--</a:t>
            </a:r>
            <a:r>
              <a:rPr lang="zh-TW" altLang="en-US">
                <a:ea typeface="MS PGothic" panose="020B0600070205080204" charset="-128"/>
                <a:sym typeface="+mn-ea"/>
              </a:rPr>
              <a:t> </a:t>
            </a:r>
            <a:r>
              <a:rPr lang="en-US" altLang="zh-TW">
                <a:ea typeface="MS PGothic" panose="020B0600070205080204" charset="-128"/>
                <a:sym typeface="+mn-ea"/>
              </a:rPr>
              <a:t>"I'm afraid I've talked myself into a corner. Let me start over." </a:t>
            </a:r>
            <a:endParaRPr lang="en-US" altLang="zh-TW">
              <a:ea typeface="MS PGothic" panose="020B060007020508020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TW">
                <a:ea typeface="MS PGothic" panose="020B0600070205080204" charset="-128"/>
                <a:sym typeface="+mn-ea"/>
              </a:rPr>
              <a:t>--</a:t>
            </a:r>
            <a:r>
              <a:rPr lang="zh-TW" altLang="en-US">
                <a:ea typeface="MS PGothic" panose="020B0600070205080204" charset="-128"/>
                <a:sym typeface="+mn-ea"/>
              </a:rPr>
              <a:t> </a:t>
            </a:r>
            <a:r>
              <a:rPr lang="en-US" altLang="zh-TW">
                <a:ea typeface="MS PGothic" panose="020B0600070205080204" charset="-128"/>
                <a:sym typeface="+mn-ea"/>
              </a:rPr>
              <a:t>"I don't think I should continue </a:t>
            </a:r>
            <a:r>
              <a:rPr lang="en-US" altLang="zh-TW" u="sng">
                <a:ea typeface="MS PGothic" panose="020B0600070205080204" charset="-128"/>
                <a:sym typeface="+mn-ea"/>
              </a:rPr>
              <a:t>in this vein</a:t>
            </a:r>
            <a:r>
              <a:rPr lang="en-US" altLang="zh-TW">
                <a:ea typeface="MS PGothic" panose="020B0600070205080204" charset="-128"/>
                <a:sym typeface="+mn-ea"/>
              </a:rPr>
              <a:t>. Let me say it in a different way.“</a:t>
            </a:r>
            <a:endParaRPr lang="en-US" altLang="zh-TW">
              <a:ea typeface="MS PGothic" panose="020B0600070205080204" charset="-128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TW" altLang="en-US">
                <a:ea typeface="MS PGothic" panose="020B0600070205080204" charset="-128"/>
                <a:sym typeface="+mn-ea"/>
              </a:rPr>
              <a:t>要回答自然，不要像是背的！</a:t>
            </a:r>
            <a:endParaRPr lang="zh-TW" altLang="en-US">
              <a:ea typeface="MS PGothic" panose="020B0600070205080204" charset="-128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0EEC70-696A-4668-9BA1-C4FF211E5008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248640-275A-47DB-86DC-425DB83474C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0EEC70-696A-4668-9BA1-C4FF211E5008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0EEC70-696A-4668-9BA1-C4FF211E5008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x-none" altLang="en-US" b="1">
                <a:solidFill>
                  <a:srgbClr val="FF0000"/>
                </a:solidFill>
                <a:sym typeface="+mn-ea"/>
              </a:rPr>
              <a:t>必考话题：14个</a:t>
            </a:r>
            <a:endParaRPr lang="x-none" altLang="en-US" b="1">
              <a:solidFill>
                <a:srgbClr val="FF0000"/>
              </a:solidFill>
              <a:sym typeface="+mn-ea"/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Hometown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&amp;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Accommodatio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n   </a:t>
            </a:r>
            <a:endParaRPr lang="zh-CN" altLang="en-US" b="1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 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Work/Studies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</a:t>
            </a:r>
            <a:endParaRPr lang="zh-CN" altLang="en-US" b="1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Museums	Daily life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Time	Animal</a:t>
            </a:r>
            <a:endParaRPr lang="x-none" altLang="en-US" b="1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Flowers    Color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     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Music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Films</a:t>
            </a:r>
            <a:endParaRPr lang="x-none" altLang="en-US" b="1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zh-CN" altLang="en-US" b="1">
                <a:solidFill>
                  <a:srgbClr val="FF0000"/>
                </a:solidFill>
                <a:sym typeface="+mn-ea"/>
              </a:rPr>
              <a:t> 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Scienc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e 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Collecting	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  </a:t>
            </a:r>
            <a:r>
              <a:rPr lang="x-none" altLang="en-US" b="1">
                <a:solidFill>
                  <a:srgbClr val="FF0000"/>
                </a:solidFill>
                <a:sym typeface="+mn-ea"/>
              </a:rPr>
              <a:t>Painting	</a:t>
            </a:r>
            <a:endParaRPr lang="x-none" altLang="en-US" b="1">
              <a:solidFill>
                <a:srgbClr val="FF0000"/>
              </a:solidFill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65EF13BF-BCEB-474E-9B92-ECC4D104967C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80EEC70-696A-4668-9BA1-C4FF211E5008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F6D1ABA-B96A-4F83-9541-DDFC2B297F22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18492" r="5572" b="1436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>
            <a:spLocks noGrp="1"/>
          </p:cNvSpPr>
          <p:nvPr>
            <p:ph type="pic" sz="quarter" idx="10"/>
          </p:nvPr>
        </p:nvSpPr>
        <p:spPr>
          <a:xfrm>
            <a:off x="1656203" y="2420673"/>
            <a:ext cx="2370682" cy="2377051"/>
          </a:xfrm>
          <a:custGeom>
            <a:avLst/>
            <a:gdLst>
              <a:gd name="connsiteX0" fmla="*/ 1081685 w 2370682"/>
              <a:gd name="connsiteY0" fmla="*/ 321 h 2377051"/>
              <a:gd name="connsiteX1" fmla="*/ 1252147 w 2370682"/>
              <a:gd name="connsiteY1" fmla="*/ 61218 h 2377051"/>
              <a:gd name="connsiteX2" fmla="*/ 2245839 w 2370682"/>
              <a:gd name="connsiteY2" fmla="*/ 800414 h 2377051"/>
              <a:gd name="connsiteX3" fmla="*/ 2309465 w 2370682"/>
              <a:gd name="connsiteY3" fmla="*/ 1233648 h 2377051"/>
              <a:gd name="connsiteX4" fmla="*/ 1551771 w 2370682"/>
              <a:gd name="connsiteY4" fmla="*/ 2252208 h 2377051"/>
              <a:gd name="connsiteX5" fmla="*/ 1118537 w 2370682"/>
              <a:gd name="connsiteY5" fmla="*/ 2315834 h 2377051"/>
              <a:gd name="connsiteX6" fmla="*/ 124844 w 2370682"/>
              <a:gd name="connsiteY6" fmla="*/ 1576638 h 2377051"/>
              <a:gd name="connsiteX7" fmla="*/ 61218 w 2370682"/>
              <a:gd name="connsiteY7" fmla="*/ 1143404 h 2377051"/>
              <a:gd name="connsiteX8" fmla="*/ 818912 w 2370682"/>
              <a:gd name="connsiteY8" fmla="*/ 124844 h 2377051"/>
              <a:gd name="connsiteX9" fmla="*/ 1081685 w 2370682"/>
              <a:gd name="connsiteY9" fmla="*/ 321 h 2377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0682" h="2377051">
                <a:moveTo>
                  <a:pt x="1081685" y="321"/>
                </a:moveTo>
                <a:cubicBezTo>
                  <a:pt x="1141262" y="3029"/>
                  <a:pt x="1200695" y="22944"/>
                  <a:pt x="1252147" y="61218"/>
                </a:cubicBezTo>
                <a:lnTo>
                  <a:pt x="2245839" y="800414"/>
                </a:lnTo>
                <a:cubicBezTo>
                  <a:pt x="2383043" y="902478"/>
                  <a:pt x="2411529" y="1096445"/>
                  <a:pt x="2309465" y="1233648"/>
                </a:cubicBezTo>
                <a:lnTo>
                  <a:pt x="1551771" y="2252208"/>
                </a:lnTo>
                <a:cubicBezTo>
                  <a:pt x="1449707" y="2389412"/>
                  <a:pt x="1255740" y="2417898"/>
                  <a:pt x="1118537" y="2315834"/>
                </a:cubicBezTo>
                <a:lnTo>
                  <a:pt x="124844" y="1576638"/>
                </a:lnTo>
                <a:cubicBezTo>
                  <a:pt x="-12360" y="1474574"/>
                  <a:pt x="-40846" y="1280608"/>
                  <a:pt x="61218" y="1143404"/>
                </a:cubicBezTo>
                <a:lnTo>
                  <a:pt x="818912" y="124844"/>
                </a:lnTo>
                <a:cubicBezTo>
                  <a:pt x="882703" y="39092"/>
                  <a:pt x="982392" y="-4193"/>
                  <a:pt x="1081685" y="32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>
            <a:spLocks noGrp="1"/>
          </p:cNvSpPr>
          <p:nvPr>
            <p:ph type="pic" sz="quarter" idx="11"/>
          </p:nvPr>
        </p:nvSpPr>
        <p:spPr>
          <a:xfrm>
            <a:off x="4765430" y="3594466"/>
            <a:ext cx="2022631" cy="2049006"/>
          </a:xfrm>
          <a:custGeom>
            <a:avLst/>
            <a:gdLst>
              <a:gd name="connsiteX0" fmla="*/ 467047 w 2022631"/>
              <a:gd name="connsiteY0" fmla="*/ 594 h 2049006"/>
              <a:gd name="connsiteX1" fmla="*/ 529715 w 2022631"/>
              <a:gd name="connsiteY1" fmla="*/ 3060 h 2049006"/>
              <a:gd name="connsiteX2" fmla="*/ 1756111 w 2022631"/>
              <a:gd name="connsiteY2" fmla="*/ 175642 h 2049006"/>
              <a:gd name="connsiteX3" fmla="*/ 2019572 w 2022631"/>
              <a:gd name="connsiteY3" fmla="*/ 525397 h 2049006"/>
              <a:gd name="connsiteX4" fmla="*/ 1842671 w 2022631"/>
              <a:gd name="connsiteY4" fmla="*/ 1782486 h 2049006"/>
              <a:gd name="connsiteX5" fmla="*/ 1492916 w 2022631"/>
              <a:gd name="connsiteY5" fmla="*/ 2045947 h 2049006"/>
              <a:gd name="connsiteX6" fmla="*/ 266521 w 2022631"/>
              <a:gd name="connsiteY6" fmla="*/ 1873365 h 2049006"/>
              <a:gd name="connsiteX7" fmla="*/ 3060 w 2022631"/>
              <a:gd name="connsiteY7" fmla="*/ 1523611 h 2049006"/>
              <a:gd name="connsiteX8" fmla="*/ 179960 w 2022631"/>
              <a:gd name="connsiteY8" fmla="*/ 266522 h 2049006"/>
              <a:gd name="connsiteX9" fmla="*/ 467047 w 2022631"/>
              <a:gd name="connsiteY9" fmla="*/ 594 h 2049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22631" h="2049006">
                <a:moveTo>
                  <a:pt x="467047" y="594"/>
                </a:moveTo>
                <a:cubicBezTo>
                  <a:pt x="487581" y="-682"/>
                  <a:pt x="508548" y="82"/>
                  <a:pt x="529715" y="3060"/>
                </a:cubicBezTo>
                <a:lnTo>
                  <a:pt x="1756111" y="175642"/>
                </a:lnTo>
                <a:cubicBezTo>
                  <a:pt x="1925445" y="199471"/>
                  <a:pt x="2043401" y="356062"/>
                  <a:pt x="2019572" y="525397"/>
                </a:cubicBezTo>
                <a:lnTo>
                  <a:pt x="1842671" y="1782486"/>
                </a:lnTo>
                <a:cubicBezTo>
                  <a:pt x="1818842" y="1951820"/>
                  <a:pt x="1662251" y="2069776"/>
                  <a:pt x="1492916" y="2045947"/>
                </a:cubicBezTo>
                <a:lnTo>
                  <a:pt x="266521" y="1873365"/>
                </a:lnTo>
                <a:cubicBezTo>
                  <a:pt x="97186" y="1849536"/>
                  <a:pt x="-20770" y="1692945"/>
                  <a:pt x="3060" y="1523611"/>
                </a:cubicBezTo>
                <a:lnTo>
                  <a:pt x="179960" y="266522"/>
                </a:lnTo>
                <a:cubicBezTo>
                  <a:pt x="200811" y="118354"/>
                  <a:pt x="323307" y="9523"/>
                  <a:pt x="467047" y="5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2"/>
          </p:nvPr>
        </p:nvSpPr>
        <p:spPr>
          <a:xfrm>
            <a:off x="8113083" y="3406943"/>
            <a:ext cx="2229078" cy="2246989"/>
          </a:xfrm>
          <a:custGeom>
            <a:avLst/>
            <a:gdLst>
              <a:gd name="connsiteX0" fmla="*/ 1477732 w 2229078"/>
              <a:gd name="connsiteY0" fmla="*/ 196 h 2246989"/>
              <a:gd name="connsiteX1" fmla="*/ 1756117 w 2229078"/>
              <a:gd name="connsiteY1" fmla="*/ 199338 h 2246989"/>
              <a:gd name="connsiteX2" fmla="*/ 2208654 w 2229078"/>
              <a:gd name="connsiteY2" fmla="*/ 1385414 h 2246989"/>
              <a:gd name="connsiteX3" fmla="*/ 2029742 w 2229078"/>
              <a:gd name="connsiteY3" fmla="*/ 1785077 h 2246989"/>
              <a:gd name="connsiteX4" fmla="*/ 872625 w 2229078"/>
              <a:gd name="connsiteY4" fmla="*/ 2226565 h 2246989"/>
              <a:gd name="connsiteX5" fmla="*/ 472962 w 2229078"/>
              <a:gd name="connsiteY5" fmla="*/ 2047652 h 2246989"/>
              <a:gd name="connsiteX6" fmla="*/ 20425 w 2229078"/>
              <a:gd name="connsiteY6" fmla="*/ 861577 h 2246989"/>
              <a:gd name="connsiteX7" fmla="*/ 199338 w 2229078"/>
              <a:gd name="connsiteY7" fmla="*/ 461914 h 2246989"/>
              <a:gd name="connsiteX8" fmla="*/ 1356454 w 2229078"/>
              <a:gd name="connsiteY8" fmla="*/ 20426 h 2246989"/>
              <a:gd name="connsiteX9" fmla="*/ 1477732 w 2229078"/>
              <a:gd name="connsiteY9" fmla="*/ 196 h 224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9078" h="2246989">
                <a:moveTo>
                  <a:pt x="1477732" y="196"/>
                </a:moveTo>
                <a:cubicBezTo>
                  <a:pt x="1598317" y="4497"/>
                  <a:pt x="1710399" y="79512"/>
                  <a:pt x="1756117" y="199338"/>
                </a:cubicBezTo>
                <a:lnTo>
                  <a:pt x="2208654" y="1385414"/>
                </a:lnTo>
                <a:cubicBezTo>
                  <a:pt x="2269612" y="1545182"/>
                  <a:pt x="2189510" y="1724118"/>
                  <a:pt x="2029742" y="1785077"/>
                </a:cubicBezTo>
                <a:lnTo>
                  <a:pt x="872625" y="2226565"/>
                </a:lnTo>
                <a:cubicBezTo>
                  <a:pt x="712856" y="2287523"/>
                  <a:pt x="533920" y="2207421"/>
                  <a:pt x="472962" y="2047652"/>
                </a:cubicBezTo>
                <a:lnTo>
                  <a:pt x="20425" y="861577"/>
                </a:lnTo>
                <a:cubicBezTo>
                  <a:pt x="-40533" y="701808"/>
                  <a:pt x="39569" y="522872"/>
                  <a:pt x="199338" y="461914"/>
                </a:cubicBezTo>
                <a:lnTo>
                  <a:pt x="1356454" y="20426"/>
                </a:lnTo>
                <a:cubicBezTo>
                  <a:pt x="1396396" y="5186"/>
                  <a:pt x="1437536" y="-1237"/>
                  <a:pt x="1477732" y="1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2723142" y="2655852"/>
            <a:ext cx="2889870" cy="2544776"/>
          </a:xfrm>
          <a:custGeom>
            <a:avLst/>
            <a:gdLst>
              <a:gd name="connsiteX0" fmla="*/ 0 w 2889870"/>
              <a:gd name="connsiteY0" fmla="*/ 0 h 2544776"/>
              <a:gd name="connsiteX1" fmla="*/ 2889870 w 2889870"/>
              <a:gd name="connsiteY1" fmla="*/ 0 h 2544776"/>
              <a:gd name="connsiteX2" fmla="*/ 2889870 w 2889870"/>
              <a:gd name="connsiteY2" fmla="*/ 2544776 h 2544776"/>
              <a:gd name="connsiteX3" fmla="*/ 0 w 2889870"/>
              <a:gd name="connsiteY3" fmla="*/ 2544776 h 2544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89870" h="2544776">
                <a:moveTo>
                  <a:pt x="0" y="0"/>
                </a:moveTo>
                <a:lnTo>
                  <a:pt x="2889870" y="0"/>
                </a:lnTo>
                <a:lnTo>
                  <a:pt x="2889870" y="2544776"/>
                </a:lnTo>
                <a:lnTo>
                  <a:pt x="0" y="254477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1418107" y="1721264"/>
            <a:ext cx="3180055" cy="1734395"/>
          </a:xfrm>
          <a:custGeom>
            <a:avLst/>
            <a:gdLst>
              <a:gd name="connsiteX0" fmla="*/ 112857 w 3180055"/>
              <a:gd name="connsiteY0" fmla="*/ 0 h 1734395"/>
              <a:gd name="connsiteX1" fmla="*/ 3067198 w 3180055"/>
              <a:gd name="connsiteY1" fmla="*/ 0 h 1734395"/>
              <a:gd name="connsiteX2" fmla="*/ 3180055 w 3180055"/>
              <a:gd name="connsiteY2" fmla="*/ 112857 h 1734395"/>
              <a:gd name="connsiteX3" fmla="*/ 3180055 w 3180055"/>
              <a:gd name="connsiteY3" fmla="*/ 1621538 h 1734395"/>
              <a:gd name="connsiteX4" fmla="*/ 3067198 w 3180055"/>
              <a:gd name="connsiteY4" fmla="*/ 1734395 h 1734395"/>
              <a:gd name="connsiteX5" fmla="*/ 112857 w 3180055"/>
              <a:gd name="connsiteY5" fmla="*/ 1734395 h 1734395"/>
              <a:gd name="connsiteX6" fmla="*/ 0 w 3180055"/>
              <a:gd name="connsiteY6" fmla="*/ 1621538 h 1734395"/>
              <a:gd name="connsiteX7" fmla="*/ 0 w 3180055"/>
              <a:gd name="connsiteY7" fmla="*/ 112857 h 1734395"/>
              <a:gd name="connsiteX8" fmla="*/ 112857 w 3180055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055" h="1734395">
                <a:moveTo>
                  <a:pt x="112857" y="0"/>
                </a:moveTo>
                <a:lnTo>
                  <a:pt x="3067198" y="0"/>
                </a:lnTo>
                <a:cubicBezTo>
                  <a:pt x="3129527" y="0"/>
                  <a:pt x="3180055" y="50528"/>
                  <a:pt x="3180055" y="112857"/>
                </a:cubicBezTo>
                <a:lnTo>
                  <a:pt x="3180055" y="1621538"/>
                </a:lnTo>
                <a:cubicBezTo>
                  <a:pt x="3180055" y="1683867"/>
                  <a:pt x="3129527" y="1734395"/>
                  <a:pt x="3067198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1418107" y="4045365"/>
            <a:ext cx="3180055" cy="1734395"/>
          </a:xfrm>
          <a:custGeom>
            <a:avLst/>
            <a:gdLst>
              <a:gd name="connsiteX0" fmla="*/ 112857 w 3180055"/>
              <a:gd name="connsiteY0" fmla="*/ 0 h 1734395"/>
              <a:gd name="connsiteX1" fmla="*/ 3067198 w 3180055"/>
              <a:gd name="connsiteY1" fmla="*/ 0 h 1734395"/>
              <a:gd name="connsiteX2" fmla="*/ 3180055 w 3180055"/>
              <a:gd name="connsiteY2" fmla="*/ 112857 h 1734395"/>
              <a:gd name="connsiteX3" fmla="*/ 3180055 w 3180055"/>
              <a:gd name="connsiteY3" fmla="*/ 1621538 h 1734395"/>
              <a:gd name="connsiteX4" fmla="*/ 3067198 w 3180055"/>
              <a:gd name="connsiteY4" fmla="*/ 1734395 h 1734395"/>
              <a:gd name="connsiteX5" fmla="*/ 112857 w 3180055"/>
              <a:gd name="connsiteY5" fmla="*/ 1734395 h 1734395"/>
              <a:gd name="connsiteX6" fmla="*/ 0 w 3180055"/>
              <a:gd name="connsiteY6" fmla="*/ 1621538 h 1734395"/>
              <a:gd name="connsiteX7" fmla="*/ 0 w 3180055"/>
              <a:gd name="connsiteY7" fmla="*/ 112857 h 1734395"/>
              <a:gd name="connsiteX8" fmla="*/ 112857 w 3180055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80055" h="1734395">
                <a:moveTo>
                  <a:pt x="112857" y="0"/>
                </a:moveTo>
                <a:lnTo>
                  <a:pt x="3067198" y="0"/>
                </a:lnTo>
                <a:cubicBezTo>
                  <a:pt x="3129527" y="0"/>
                  <a:pt x="3180055" y="50528"/>
                  <a:pt x="3180055" y="112857"/>
                </a:cubicBezTo>
                <a:lnTo>
                  <a:pt x="3180055" y="1621538"/>
                </a:lnTo>
                <a:cubicBezTo>
                  <a:pt x="3180055" y="1683867"/>
                  <a:pt x="3129527" y="1734395"/>
                  <a:pt x="3067198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64B998-13B6-48A5-B40E-6ECB74279714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7134EF-645E-4FFB-B4AB-54F25A84944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</p:spPr>
        <p:txBody>
          <a:bodyPr/>
          <a:lstStyle/>
          <a:p>
            <a:fld id="{CFAE0DDB-A00C-41DA-B976-77564956A3F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</p:spPr>
        <p:txBody>
          <a:bodyPr/>
          <a:lstStyle/>
          <a:p>
            <a:fld id="{EBBACC46-F094-4483-8078-01747B98C2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山上的风景&#10;&#10;中度可信度描述已自动生成"/>
          <p:cNvPicPr>
            <a:picLocks noChangeAspect="1"/>
          </p:cNvPicPr>
          <p:nvPr userDrawn="1"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-160116" y="326985"/>
            <a:ext cx="12512233" cy="6204030"/>
            <a:chOff x="316113" y="799818"/>
            <a:chExt cx="11546563" cy="5258365"/>
          </a:xfrm>
        </p:grpSpPr>
        <p:pic>
          <p:nvPicPr>
            <p:cNvPr id="4" name="形状2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316113" y="799818"/>
              <a:ext cx="883553" cy="5258365"/>
            </a:xfrm>
            <a:prstGeom prst="rect">
              <a:avLst/>
            </a:prstGeom>
          </p:spPr>
        </p:pic>
        <p:pic>
          <p:nvPicPr>
            <p:cNvPr id="5" name="形状1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0979122" y="801912"/>
              <a:ext cx="883554" cy="5254176"/>
            </a:xfrm>
            <a:prstGeom prst="rect">
              <a:avLst/>
            </a:prstGeom>
          </p:spPr>
        </p:pic>
        <p:sp>
          <p:nvSpPr>
            <p:cNvPr id="6" name="矩形 5"/>
            <p:cNvSpPr/>
            <p:nvPr userDrawn="1"/>
          </p:nvSpPr>
          <p:spPr>
            <a:xfrm>
              <a:off x="760521" y="833392"/>
              <a:ext cx="10670959" cy="519121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君黑-45简" panose="020B0604020202020204" pitchFamily="34" charset="-122"/>
                <a:ea typeface="汉仪君黑-45简" panose="020B0604020202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>
            <a:spLocks noGrp="1"/>
          </p:cNvSpPr>
          <p:nvPr>
            <p:ph type="pic" sz="quarter" idx="10"/>
          </p:nvPr>
        </p:nvSpPr>
        <p:spPr>
          <a:xfrm>
            <a:off x="1258888" y="2165137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1258888" y="4146337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任意多边形: 形状 12"/>
          <p:cNvSpPr>
            <a:spLocks noGrp="1"/>
          </p:cNvSpPr>
          <p:nvPr>
            <p:ph type="pic" sz="quarter" idx="12"/>
          </p:nvPr>
        </p:nvSpPr>
        <p:spPr>
          <a:xfrm>
            <a:off x="6234113" y="2165137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3"/>
          </p:nvPr>
        </p:nvSpPr>
        <p:spPr>
          <a:xfrm>
            <a:off x="6234113" y="4146337"/>
            <a:ext cx="1320800" cy="1320800"/>
          </a:xfrm>
          <a:custGeom>
            <a:avLst/>
            <a:gdLst>
              <a:gd name="connsiteX0" fmla="*/ 660400 w 1320800"/>
              <a:gd name="connsiteY0" fmla="*/ 0 h 1320800"/>
              <a:gd name="connsiteX1" fmla="*/ 1320800 w 1320800"/>
              <a:gd name="connsiteY1" fmla="*/ 660400 h 1320800"/>
              <a:gd name="connsiteX2" fmla="*/ 660400 w 1320800"/>
              <a:gd name="connsiteY2" fmla="*/ 1320800 h 1320800"/>
              <a:gd name="connsiteX3" fmla="*/ 0 w 1320800"/>
              <a:gd name="connsiteY3" fmla="*/ 660400 h 1320800"/>
              <a:gd name="connsiteX4" fmla="*/ 660400 w 1320800"/>
              <a:gd name="connsiteY4" fmla="*/ 0 h 132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800" h="1320800">
                <a:moveTo>
                  <a:pt x="660400" y="0"/>
                </a:moveTo>
                <a:cubicBezTo>
                  <a:pt x="1025129" y="0"/>
                  <a:pt x="1320800" y="295671"/>
                  <a:pt x="1320800" y="660400"/>
                </a:cubicBezTo>
                <a:cubicBezTo>
                  <a:pt x="1320800" y="1025129"/>
                  <a:pt x="1025129" y="1320800"/>
                  <a:pt x="660400" y="1320800"/>
                </a:cubicBezTo>
                <a:cubicBezTo>
                  <a:pt x="295671" y="1320800"/>
                  <a:pt x="0" y="1025129"/>
                  <a:pt x="0" y="660400"/>
                </a:cubicBezTo>
                <a:cubicBezTo>
                  <a:pt x="0" y="295671"/>
                  <a:pt x="295671" y="0"/>
                  <a:pt x="6604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0"/>
          </p:nvPr>
        </p:nvSpPr>
        <p:spPr>
          <a:xfrm>
            <a:off x="5517400" y="3211535"/>
            <a:ext cx="1147916" cy="1147916"/>
          </a:xfrm>
          <a:custGeom>
            <a:avLst/>
            <a:gdLst>
              <a:gd name="connsiteX0" fmla="*/ 573958 w 1147916"/>
              <a:gd name="connsiteY0" fmla="*/ 0 h 1147916"/>
              <a:gd name="connsiteX1" fmla="*/ 1147916 w 1147916"/>
              <a:gd name="connsiteY1" fmla="*/ 573958 h 1147916"/>
              <a:gd name="connsiteX2" fmla="*/ 573958 w 1147916"/>
              <a:gd name="connsiteY2" fmla="*/ 1147916 h 1147916"/>
              <a:gd name="connsiteX3" fmla="*/ 0 w 1147916"/>
              <a:gd name="connsiteY3" fmla="*/ 573958 h 1147916"/>
              <a:gd name="connsiteX4" fmla="*/ 573958 w 1147916"/>
              <a:gd name="connsiteY4" fmla="*/ 0 h 1147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7916" h="1147916">
                <a:moveTo>
                  <a:pt x="573958" y="0"/>
                </a:moveTo>
                <a:cubicBezTo>
                  <a:pt x="890946" y="0"/>
                  <a:pt x="1147916" y="256970"/>
                  <a:pt x="1147916" y="573958"/>
                </a:cubicBezTo>
                <a:cubicBezTo>
                  <a:pt x="1147916" y="890946"/>
                  <a:pt x="890946" y="1147916"/>
                  <a:pt x="573958" y="1147916"/>
                </a:cubicBezTo>
                <a:cubicBezTo>
                  <a:pt x="256970" y="1147916"/>
                  <a:pt x="0" y="890946"/>
                  <a:pt x="0" y="573958"/>
                </a:cubicBezTo>
                <a:cubicBezTo>
                  <a:pt x="0" y="256970"/>
                  <a:pt x="256970" y="0"/>
                  <a:pt x="573958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innerShdw blurRad="63500">
              <a:schemeClr val="accent2">
                <a:lumMod val="60000"/>
                <a:lumOff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>
            <a:lvl1pPr>
              <a:defRPr lang="zh-CN" altLang="en-US" sz="2000">
                <a:solidFill>
                  <a:srgbClr val="FFFFFF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: 形状 7"/>
          <p:cNvSpPr>
            <a:spLocks noGrp="1"/>
          </p:cNvSpPr>
          <p:nvPr>
            <p:ph type="pic" sz="quarter" idx="10"/>
          </p:nvPr>
        </p:nvSpPr>
        <p:spPr>
          <a:xfrm>
            <a:off x="6856413" y="1612428"/>
            <a:ext cx="3976688" cy="1734395"/>
          </a:xfrm>
          <a:custGeom>
            <a:avLst/>
            <a:gdLst>
              <a:gd name="connsiteX0" fmla="*/ 112857 w 3976688"/>
              <a:gd name="connsiteY0" fmla="*/ 0 h 1734395"/>
              <a:gd name="connsiteX1" fmla="*/ 3863831 w 3976688"/>
              <a:gd name="connsiteY1" fmla="*/ 0 h 1734395"/>
              <a:gd name="connsiteX2" fmla="*/ 3976688 w 3976688"/>
              <a:gd name="connsiteY2" fmla="*/ 112857 h 1734395"/>
              <a:gd name="connsiteX3" fmla="*/ 3976688 w 3976688"/>
              <a:gd name="connsiteY3" fmla="*/ 1621538 h 1734395"/>
              <a:gd name="connsiteX4" fmla="*/ 3863831 w 3976688"/>
              <a:gd name="connsiteY4" fmla="*/ 1734395 h 1734395"/>
              <a:gd name="connsiteX5" fmla="*/ 112857 w 3976688"/>
              <a:gd name="connsiteY5" fmla="*/ 1734395 h 1734395"/>
              <a:gd name="connsiteX6" fmla="*/ 0 w 3976688"/>
              <a:gd name="connsiteY6" fmla="*/ 1621538 h 1734395"/>
              <a:gd name="connsiteX7" fmla="*/ 0 w 3976688"/>
              <a:gd name="connsiteY7" fmla="*/ 112857 h 1734395"/>
              <a:gd name="connsiteX8" fmla="*/ 112857 w 3976688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6688" h="1734395">
                <a:moveTo>
                  <a:pt x="112857" y="0"/>
                </a:moveTo>
                <a:lnTo>
                  <a:pt x="3863831" y="0"/>
                </a:lnTo>
                <a:cubicBezTo>
                  <a:pt x="3926160" y="0"/>
                  <a:pt x="3976688" y="50528"/>
                  <a:pt x="3976688" y="112857"/>
                </a:cubicBezTo>
                <a:lnTo>
                  <a:pt x="3976688" y="1621538"/>
                </a:lnTo>
                <a:cubicBezTo>
                  <a:pt x="3976688" y="1683867"/>
                  <a:pt x="3926160" y="1734395"/>
                  <a:pt x="3863831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任意多边形: 形状 8"/>
          <p:cNvSpPr>
            <a:spLocks noGrp="1"/>
          </p:cNvSpPr>
          <p:nvPr>
            <p:ph type="pic" sz="quarter" idx="11"/>
          </p:nvPr>
        </p:nvSpPr>
        <p:spPr>
          <a:xfrm>
            <a:off x="6856413" y="4006005"/>
            <a:ext cx="3976688" cy="1734395"/>
          </a:xfrm>
          <a:custGeom>
            <a:avLst/>
            <a:gdLst>
              <a:gd name="connsiteX0" fmla="*/ 112857 w 3976688"/>
              <a:gd name="connsiteY0" fmla="*/ 0 h 1734395"/>
              <a:gd name="connsiteX1" fmla="*/ 3863831 w 3976688"/>
              <a:gd name="connsiteY1" fmla="*/ 0 h 1734395"/>
              <a:gd name="connsiteX2" fmla="*/ 3976688 w 3976688"/>
              <a:gd name="connsiteY2" fmla="*/ 112857 h 1734395"/>
              <a:gd name="connsiteX3" fmla="*/ 3976688 w 3976688"/>
              <a:gd name="connsiteY3" fmla="*/ 1621538 h 1734395"/>
              <a:gd name="connsiteX4" fmla="*/ 3863831 w 3976688"/>
              <a:gd name="connsiteY4" fmla="*/ 1734395 h 1734395"/>
              <a:gd name="connsiteX5" fmla="*/ 112857 w 3976688"/>
              <a:gd name="connsiteY5" fmla="*/ 1734395 h 1734395"/>
              <a:gd name="connsiteX6" fmla="*/ 0 w 3976688"/>
              <a:gd name="connsiteY6" fmla="*/ 1621538 h 1734395"/>
              <a:gd name="connsiteX7" fmla="*/ 0 w 3976688"/>
              <a:gd name="connsiteY7" fmla="*/ 112857 h 1734395"/>
              <a:gd name="connsiteX8" fmla="*/ 112857 w 3976688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6688" h="1734395">
                <a:moveTo>
                  <a:pt x="112857" y="0"/>
                </a:moveTo>
                <a:lnTo>
                  <a:pt x="3863831" y="0"/>
                </a:lnTo>
                <a:cubicBezTo>
                  <a:pt x="3926160" y="0"/>
                  <a:pt x="3976688" y="50528"/>
                  <a:pt x="3976688" y="112857"/>
                </a:cubicBezTo>
                <a:lnTo>
                  <a:pt x="3976688" y="1621538"/>
                </a:lnTo>
                <a:cubicBezTo>
                  <a:pt x="3976688" y="1683867"/>
                  <a:pt x="3926160" y="1734395"/>
                  <a:pt x="3863831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>
            <a:spLocks noGrp="1"/>
          </p:cNvSpPr>
          <p:nvPr>
            <p:ph type="pic" sz="quarter" idx="10"/>
          </p:nvPr>
        </p:nvSpPr>
        <p:spPr>
          <a:xfrm>
            <a:off x="3191105" y="2671407"/>
            <a:ext cx="2084549" cy="1529237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1311031" y="4018568"/>
            <a:ext cx="2084549" cy="1529237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8" name="任意多边形: 形状 17"/>
          <p:cNvSpPr>
            <a:spLocks noGrp="1"/>
          </p:cNvSpPr>
          <p:nvPr>
            <p:ph type="pic" sz="quarter" idx="12"/>
          </p:nvPr>
        </p:nvSpPr>
        <p:spPr>
          <a:xfrm>
            <a:off x="5053726" y="4066952"/>
            <a:ext cx="2084549" cy="1529237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任意多边形: 形状 15"/>
          <p:cNvSpPr>
            <a:spLocks noGrp="1"/>
          </p:cNvSpPr>
          <p:nvPr>
            <p:ph type="pic" sz="quarter" idx="13"/>
          </p:nvPr>
        </p:nvSpPr>
        <p:spPr>
          <a:xfrm>
            <a:off x="6945263" y="2671407"/>
            <a:ext cx="2084549" cy="1529237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任意多边形: 形状 16"/>
          <p:cNvSpPr>
            <a:spLocks noGrp="1"/>
          </p:cNvSpPr>
          <p:nvPr>
            <p:ph type="pic" sz="quarter" idx="14"/>
          </p:nvPr>
        </p:nvSpPr>
        <p:spPr>
          <a:xfrm>
            <a:off x="8796421" y="4066952"/>
            <a:ext cx="2084549" cy="1529237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3674745" y="1812132"/>
            <a:ext cx="1441732" cy="1441730"/>
          </a:xfrm>
          <a:custGeom>
            <a:avLst/>
            <a:gdLst>
              <a:gd name="connsiteX0" fmla="*/ 720866 w 1441732"/>
              <a:gd name="connsiteY0" fmla="*/ 0 h 1441730"/>
              <a:gd name="connsiteX1" fmla="*/ 1441732 w 1441732"/>
              <a:gd name="connsiteY1" fmla="*/ 720865 h 1441730"/>
              <a:gd name="connsiteX2" fmla="*/ 720866 w 1441732"/>
              <a:gd name="connsiteY2" fmla="*/ 1441730 h 1441730"/>
              <a:gd name="connsiteX3" fmla="*/ 0 w 1441732"/>
              <a:gd name="connsiteY3" fmla="*/ 720865 h 1441730"/>
              <a:gd name="connsiteX4" fmla="*/ 720866 w 1441732"/>
              <a:gd name="connsiteY4" fmla="*/ 0 h 144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1732" h="1441730">
                <a:moveTo>
                  <a:pt x="720866" y="0"/>
                </a:moveTo>
                <a:cubicBezTo>
                  <a:pt x="1118989" y="0"/>
                  <a:pt x="1441732" y="322742"/>
                  <a:pt x="1441732" y="720865"/>
                </a:cubicBezTo>
                <a:cubicBezTo>
                  <a:pt x="1441732" y="1118988"/>
                  <a:pt x="1118989" y="1441730"/>
                  <a:pt x="720866" y="1441730"/>
                </a:cubicBezTo>
                <a:cubicBezTo>
                  <a:pt x="322743" y="1441730"/>
                  <a:pt x="0" y="1118988"/>
                  <a:pt x="0" y="720865"/>
                </a:cubicBezTo>
                <a:cubicBezTo>
                  <a:pt x="0" y="322742"/>
                  <a:pt x="322743" y="0"/>
                  <a:pt x="720866" y="0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dist="165100" dir="13500000" algn="br" rotWithShape="0">
              <a:schemeClr val="accent3">
                <a:lumMod val="60000"/>
                <a:lumOff val="40000"/>
                <a:alpha val="40000"/>
              </a:schemeClr>
            </a:outerShdw>
          </a:effectLst>
        </p:spPr>
        <p:txBody>
          <a:bodyPr lIns="0" tIns="0" rIns="0" bIns="0" anchor="ctr">
            <a:normAutofit/>
          </a:bodyPr>
          <a:lstStyle>
            <a:lvl1pPr>
              <a:defRPr lang="zh-CN" altLang="en-US" sz="1600" kern="0">
                <a:solidFill>
                  <a:srgbClr val="F9F9F9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1"/>
          </p:nvPr>
        </p:nvSpPr>
        <p:spPr>
          <a:xfrm>
            <a:off x="1619250" y="2652455"/>
            <a:ext cx="2164656" cy="2164656"/>
          </a:xfrm>
          <a:custGeom>
            <a:avLst/>
            <a:gdLst>
              <a:gd name="connsiteX0" fmla="*/ 1082328 w 2164656"/>
              <a:gd name="connsiteY0" fmla="*/ 0 h 2164656"/>
              <a:gd name="connsiteX1" fmla="*/ 2164656 w 2164656"/>
              <a:gd name="connsiteY1" fmla="*/ 1082328 h 2164656"/>
              <a:gd name="connsiteX2" fmla="*/ 1082328 w 2164656"/>
              <a:gd name="connsiteY2" fmla="*/ 2164656 h 2164656"/>
              <a:gd name="connsiteX3" fmla="*/ 0 w 2164656"/>
              <a:gd name="connsiteY3" fmla="*/ 1082328 h 2164656"/>
              <a:gd name="connsiteX4" fmla="*/ 1082328 w 2164656"/>
              <a:gd name="connsiteY4" fmla="*/ 0 h 2164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656" h="2164656">
                <a:moveTo>
                  <a:pt x="1082328" y="0"/>
                </a:moveTo>
                <a:cubicBezTo>
                  <a:pt x="1680081" y="0"/>
                  <a:pt x="2164656" y="484575"/>
                  <a:pt x="2164656" y="1082328"/>
                </a:cubicBezTo>
                <a:cubicBezTo>
                  <a:pt x="2164656" y="1680081"/>
                  <a:pt x="1680081" y="2164656"/>
                  <a:pt x="1082328" y="2164656"/>
                </a:cubicBezTo>
                <a:cubicBezTo>
                  <a:pt x="484575" y="2164656"/>
                  <a:pt x="0" y="1680081"/>
                  <a:pt x="0" y="1082328"/>
                </a:cubicBezTo>
                <a:cubicBezTo>
                  <a:pt x="0" y="484575"/>
                  <a:pt x="484575" y="0"/>
                  <a:pt x="1082328" y="0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dist="165100" dir="13500000" algn="br" rotWithShape="0">
              <a:schemeClr val="accent2">
                <a:lumMod val="60000"/>
                <a:lumOff val="40000"/>
                <a:alpha val="40000"/>
              </a:schemeClr>
            </a:outerShdw>
          </a:effectLst>
        </p:spPr>
        <p:txBody>
          <a:bodyPr lIns="0" tIns="0" rIns="216000" bIns="0" anchor="ctr">
            <a:normAutofit/>
          </a:bodyPr>
          <a:lstStyle>
            <a:lvl1pPr>
              <a:defRPr lang="zh-CN" altLang="en-US" sz="1800" kern="0">
                <a:solidFill>
                  <a:srgbClr val="F9F9F9"/>
                </a:solidFill>
              </a:defRPr>
            </a:lvl1pPr>
          </a:lstStyle>
          <a:p>
            <a:pPr marL="0" lvl="0" algn="ctr">
              <a:lnSpc>
                <a:spcPct val="120000"/>
              </a:lnSpc>
            </a:pPr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3357564" y="2655800"/>
            <a:ext cx="2926714" cy="2926714"/>
          </a:xfrm>
          <a:custGeom>
            <a:avLst/>
            <a:gdLst>
              <a:gd name="connsiteX0" fmla="*/ 1463357 w 2926714"/>
              <a:gd name="connsiteY0" fmla="*/ 0 h 2926714"/>
              <a:gd name="connsiteX1" fmla="*/ 2926714 w 2926714"/>
              <a:gd name="connsiteY1" fmla="*/ 1463357 h 2926714"/>
              <a:gd name="connsiteX2" fmla="*/ 1463357 w 2926714"/>
              <a:gd name="connsiteY2" fmla="*/ 2926714 h 2926714"/>
              <a:gd name="connsiteX3" fmla="*/ 0 w 2926714"/>
              <a:gd name="connsiteY3" fmla="*/ 1463357 h 2926714"/>
              <a:gd name="connsiteX4" fmla="*/ 1463357 w 2926714"/>
              <a:gd name="connsiteY4" fmla="*/ 0 h 2926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6714" h="2926714">
                <a:moveTo>
                  <a:pt x="1463357" y="0"/>
                </a:moveTo>
                <a:cubicBezTo>
                  <a:pt x="2271547" y="0"/>
                  <a:pt x="2926714" y="655167"/>
                  <a:pt x="2926714" y="1463357"/>
                </a:cubicBezTo>
                <a:cubicBezTo>
                  <a:pt x="2926714" y="2271547"/>
                  <a:pt x="2271547" y="2926714"/>
                  <a:pt x="1463357" y="2926714"/>
                </a:cubicBezTo>
                <a:cubicBezTo>
                  <a:pt x="655167" y="2926714"/>
                  <a:pt x="0" y="2271547"/>
                  <a:pt x="0" y="1463357"/>
                </a:cubicBezTo>
                <a:cubicBezTo>
                  <a:pt x="0" y="655167"/>
                  <a:pt x="655167" y="0"/>
                  <a:pt x="1463357" y="0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dist="165100" dir="13500000" algn="br" rotWithShape="0">
              <a:schemeClr val="accent1">
                <a:lumMod val="60000"/>
                <a:lumOff val="40000"/>
                <a:alpha val="40000"/>
              </a:schemeClr>
            </a:outerShdw>
          </a:effectLst>
        </p:spPr>
        <p:txBody>
          <a:bodyPr lIns="0" tIns="180000" rIns="0" bIns="0" anchor="ctr">
            <a:normAutofit/>
          </a:bodyPr>
          <a:lstStyle>
            <a:lvl1pPr>
              <a:defRPr lang="zh-CN" altLang="en-US" sz="1800" kern="0">
                <a:solidFill>
                  <a:srgbClr val="F9F9F9"/>
                </a:solidFill>
              </a:defRPr>
            </a:lvl1pPr>
          </a:lstStyle>
          <a:p>
            <a:pPr marL="0" lvl="0" algn="ctr">
              <a:lnSpc>
                <a:spcPct val="130000"/>
              </a:lnSpc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>
            <a:spLocks noGrp="1"/>
          </p:cNvSpPr>
          <p:nvPr>
            <p:ph type="pic" sz="quarter" idx="10"/>
          </p:nvPr>
        </p:nvSpPr>
        <p:spPr>
          <a:xfrm>
            <a:off x="4248152" y="2035580"/>
            <a:ext cx="1130418" cy="1128600"/>
          </a:xfrm>
          <a:custGeom>
            <a:avLst/>
            <a:gdLst>
              <a:gd name="connsiteX0" fmla="*/ 565209 w 1130418"/>
              <a:gd name="connsiteY0" fmla="*/ 0 h 1128600"/>
              <a:gd name="connsiteX1" fmla="*/ 1130418 w 1130418"/>
              <a:gd name="connsiteY1" fmla="*/ 564300 h 1128600"/>
              <a:gd name="connsiteX2" fmla="*/ 565209 w 1130418"/>
              <a:gd name="connsiteY2" fmla="*/ 1128600 h 1128600"/>
              <a:gd name="connsiteX3" fmla="*/ 0 w 1130418"/>
              <a:gd name="connsiteY3" fmla="*/ 564300 h 1128600"/>
              <a:gd name="connsiteX4" fmla="*/ 565209 w 1130418"/>
              <a:gd name="connsiteY4" fmla="*/ 0 h 11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418" h="1128600">
                <a:moveTo>
                  <a:pt x="565209" y="0"/>
                </a:moveTo>
                <a:cubicBezTo>
                  <a:pt x="877365" y="0"/>
                  <a:pt x="1130418" y="252646"/>
                  <a:pt x="1130418" y="564300"/>
                </a:cubicBezTo>
                <a:cubicBezTo>
                  <a:pt x="1130418" y="875954"/>
                  <a:pt x="877365" y="1128600"/>
                  <a:pt x="565209" y="1128600"/>
                </a:cubicBezTo>
                <a:cubicBezTo>
                  <a:pt x="253053" y="1128600"/>
                  <a:pt x="0" y="875954"/>
                  <a:pt x="0" y="564300"/>
                </a:cubicBezTo>
                <a:cubicBezTo>
                  <a:pt x="0" y="252646"/>
                  <a:pt x="253053" y="0"/>
                  <a:pt x="56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任意多边形: 形状 11"/>
          <p:cNvSpPr>
            <a:spLocks noGrp="1"/>
          </p:cNvSpPr>
          <p:nvPr>
            <p:ph type="pic" sz="quarter" idx="11"/>
          </p:nvPr>
        </p:nvSpPr>
        <p:spPr>
          <a:xfrm>
            <a:off x="6832483" y="2035580"/>
            <a:ext cx="1130418" cy="1128600"/>
          </a:xfrm>
          <a:custGeom>
            <a:avLst/>
            <a:gdLst>
              <a:gd name="connsiteX0" fmla="*/ 565209 w 1130418"/>
              <a:gd name="connsiteY0" fmla="*/ 0 h 1128600"/>
              <a:gd name="connsiteX1" fmla="*/ 1130418 w 1130418"/>
              <a:gd name="connsiteY1" fmla="*/ 564300 h 1128600"/>
              <a:gd name="connsiteX2" fmla="*/ 565209 w 1130418"/>
              <a:gd name="connsiteY2" fmla="*/ 1128600 h 1128600"/>
              <a:gd name="connsiteX3" fmla="*/ 0 w 1130418"/>
              <a:gd name="connsiteY3" fmla="*/ 564300 h 1128600"/>
              <a:gd name="connsiteX4" fmla="*/ 565209 w 1130418"/>
              <a:gd name="connsiteY4" fmla="*/ 0 h 11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418" h="1128600">
                <a:moveTo>
                  <a:pt x="565209" y="0"/>
                </a:moveTo>
                <a:cubicBezTo>
                  <a:pt x="877365" y="0"/>
                  <a:pt x="1130418" y="252646"/>
                  <a:pt x="1130418" y="564300"/>
                </a:cubicBezTo>
                <a:cubicBezTo>
                  <a:pt x="1130418" y="875954"/>
                  <a:pt x="877365" y="1128600"/>
                  <a:pt x="565209" y="1128600"/>
                </a:cubicBezTo>
                <a:cubicBezTo>
                  <a:pt x="253053" y="1128600"/>
                  <a:pt x="0" y="875954"/>
                  <a:pt x="0" y="564300"/>
                </a:cubicBezTo>
                <a:cubicBezTo>
                  <a:pt x="0" y="252646"/>
                  <a:pt x="253053" y="0"/>
                  <a:pt x="56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任意多边形: 形状 14"/>
          <p:cNvSpPr>
            <a:spLocks noGrp="1"/>
          </p:cNvSpPr>
          <p:nvPr>
            <p:ph type="pic" sz="quarter" idx="12"/>
          </p:nvPr>
        </p:nvSpPr>
        <p:spPr>
          <a:xfrm>
            <a:off x="6832483" y="4414547"/>
            <a:ext cx="1130418" cy="1128600"/>
          </a:xfrm>
          <a:custGeom>
            <a:avLst/>
            <a:gdLst>
              <a:gd name="connsiteX0" fmla="*/ 565209 w 1130418"/>
              <a:gd name="connsiteY0" fmla="*/ 0 h 1128600"/>
              <a:gd name="connsiteX1" fmla="*/ 1130418 w 1130418"/>
              <a:gd name="connsiteY1" fmla="*/ 564300 h 1128600"/>
              <a:gd name="connsiteX2" fmla="*/ 565209 w 1130418"/>
              <a:gd name="connsiteY2" fmla="*/ 1128600 h 1128600"/>
              <a:gd name="connsiteX3" fmla="*/ 0 w 1130418"/>
              <a:gd name="connsiteY3" fmla="*/ 564300 h 1128600"/>
              <a:gd name="connsiteX4" fmla="*/ 565209 w 1130418"/>
              <a:gd name="connsiteY4" fmla="*/ 0 h 11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418" h="1128600">
                <a:moveTo>
                  <a:pt x="565209" y="0"/>
                </a:moveTo>
                <a:cubicBezTo>
                  <a:pt x="877365" y="0"/>
                  <a:pt x="1130418" y="252646"/>
                  <a:pt x="1130418" y="564300"/>
                </a:cubicBezTo>
                <a:cubicBezTo>
                  <a:pt x="1130418" y="875954"/>
                  <a:pt x="877365" y="1128600"/>
                  <a:pt x="565209" y="1128600"/>
                </a:cubicBezTo>
                <a:cubicBezTo>
                  <a:pt x="253053" y="1128600"/>
                  <a:pt x="0" y="875954"/>
                  <a:pt x="0" y="564300"/>
                </a:cubicBezTo>
                <a:cubicBezTo>
                  <a:pt x="0" y="252646"/>
                  <a:pt x="253053" y="0"/>
                  <a:pt x="56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任意多边形: 形状 13"/>
          <p:cNvSpPr>
            <a:spLocks noGrp="1"/>
          </p:cNvSpPr>
          <p:nvPr>
            <p:ph type="pic" sz="quarter" idx="13"/>
          </p:nvPr>
        </p:nvSpPr>
        <p:spPr>
          <a:xfrm>
            <a:off x="4248152" y="4414547"/>
            <a:ext cx="1130418" cy="1128600"/>
          </a:xfrm>
          <a:custGeom>
            <a:avLst/>
            <a:gdLst>
              <a:gd name="connsiteX0" fmla="*/ 565209 w 1130418"/>
              <a:gd name="connsiteY0" fmla="*/ 0 h 1128600"/>
              <a:gd name="connsiteX1" fmla="*/ 1130418 w 1130418"/>
              <a:gd name="connsiteY1" fmla="*/ 564300 h 1128600"/>
              <a:gd name="connsiteX2" fmla="*/ 565209 w 1130418"/>
              <a:gd name="connsiteY2" fmla="*/ 1128600 h 1128600"/>
              <a:gd name="connsiteX3" fmla="*/ 0 w 1130418"/>
              <a:gd name="connsiteY3" fmla="*/ 564300 h 1128600"/>
              <a:gd name="connsiteX4" fmla="*/ 565209 w 1130418"/>
              <a:gd name="connsiteY4" fmla="*/ 0 h 11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0418" h="1128600">
                <a:moveTo>
                  <a:pt x="565209" y="0"/>
                </a:moveTo>
                <a:cubicBezTo>
                  <a:pt x="877365" y="0"/>
                  <a:pt x="1130418" y="252646"/>
                  <a:pt x="1130418" y="564300"/>
                </a:cubicBezTo>
                <a:cubicBezTo>
                  <a:pt x="1130418" y="875954"/>
                  <a:pt x="877365" y="1128600"/>
                  <a:pt x="565209" y="1128600"/>
                </a:cubicBezTo>
                <a:cubicBezTo>
                  <a:pt x="253053" y="1128600"/>
                  <a:pt x="0" y="875954"/>
                  <a:pt x="0" y="564300"/>
                </a:cubicBezTo>
                <a:cubicBezTo>
                  <a:pt x="0" y="252646"/>
                  <a:pt x="253053" y="0"/>
                  <a:pt x="56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8.emf"/><Relationship Id="rId20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6.emf"/><Relationship Id="rId18" Type="http://schemas.openxmlformats.org/officeDocument/2006/relationships/image" Target="../media/image5.emf"/><Relationship Id="rId17" Type="http://schemas.openxmlformats.org/officeDocument/2006/relationships/image" Target="../media/image4.emf"/><Relationship Id="rId16" Type="http://schemas.openxmlformats.org/officeDocument/2006/relationships/image" Target="../media/image1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t="18492" r="5572" b="14366"/>
          <a:stretch>
            <a:fillRect/>
          </a:stretch>
        </p:blipFill>
        <p:spPr>
          <a:xfrm>
            <a:off x="0" y="12700"/>
            <a:ext cx="12192000" cy="6845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7621545" y="2694141"/>
            <a:ext cx="1074405" cy="12552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 rot="19092273">
            <a:off x="5969039" y="3535273"/>
            <a:ext cx="958588" cy="83271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5478546" y="2363843"/>
            <a:ext cx="1249202" cy="9579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667797" y="4337189"/>
            <a:ext cx="834103" cy="7283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3488071" y="2471057"/>
            <a:ext cx="1787050" cy="1485494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6F0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image" Target="../media/image16.svg"/><Relationship Id="rId6" Type="http://schemas.openxmlformats.org/officeDocument/2006/relationships/image" Target="../media/image15.png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7" Type="http://schemas.openxmlformats.org/officeDocument/2006/relationships/slideLayout" Target="../slideLayouts/slideLayout3.xml"/><Relationship Id="rId16" Type="http://schemas.openxmlformats.org/officeDocument/2006/relationships/tags" Target="../tags/tag51.xml"/><Relationship Id="rId15" Type="http://schemas.openxmlformats.org/officeDocument/2006/relationships/image" Target="../media/image18.svg"/><Relationship Id="rId14" Type="http://schemas.openxmlformats.org/officeDocument/2006/relationships/image" Target="../media/image17.png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60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tags" Target="../tags/tag62.xml"/><Relationship Id="rId10" Type="http://schemas.openxmlformats.org/officeDocument/2006/relationships/tags" Target="../tags/tag61.xml"/><Relationship Id="rId1" Type="http://schemas.openxmlformats.org/officeDocument/2006/relationships/tags" Target="../tags/tag5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79.xml"/><Relationship Id="rId13" Type="http://schemas.openxmlformats.org/officeDocument/2006/relationships/tags" Target="../tags/tag78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tags" Target="../tags/tag6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83.xml"/><Relationship Id="rId4" Type="http://schemas.openxmlformats.org/officeDocument/2006/relationships/image" Target="../media/image21.jpeg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image" Target="../media/image27.png"/><Relationship Id="rId4" Type="http://schemas.openxmlformats.org/officeDocument/2006/relationships/tags" Target="../tags/tag86.xml"/><Relationship Id="rId3" Type="http://schemas.openxmlformats.org/officeDocument/2006/relationships/image" Target="../media/image26.png"/><Relationship Id="rId2" Type="http://schemas.openxmlformats.org/officeDocument/2006/relationships/tags" Target="../tags/tag85.xml"/><Relationship Id="rId14" Type="http://schemas.openxmlformats.org/officeDocument/2006/relationships/slideLayout" Target="../slideLayouts/slideLayout14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image" Target="../media/image29.png"/><Relationship Id="rId10" Type="http://schemas.openxmlformats.org/officeDocument/2006/relationships/tags" Target="../tags/tag90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2" Type="http://schemas.openxmlformats.org/officeDocument/2006/relationships/slideLayout" Target="../slideLayouts/slideLayout14.xml"/><Relationship Id="rId11" Type="http://schemas.openxmlformats.org/officeDocument/2006/relationships/image" Target="../media/image31.jpeg"/><Relationship Id="rId10" Type="http://schemas.openxmlformats.org/officeDocument/2006/relationships/image" Target="../media/image30.jpeg"/><Relationship Id="rId1" Type="http://schemas.openxmlformats.org/officeDocument/2006/relationships/tags" Target="../tags/tag9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8.xml"/><Relationship Id="rId7" Type="http://schemas.openxmlformats.org/officeDocument/2006/relationships/tags" Target="../tags/tag105.xml"/><Relationship Id="rId6" Type="http://schemas.openxmlformats.org/officeDocument/2006/relationships/image" Target="../media/image30.jpeg"/><Relationship Id="rId5" Type="http://schemas.openxmlformats.org/officeDocument/2006/relationships/image" Target="../media/image21.jpeg"/><Relationship Id="rId4" Type="http://schemas.openxmlformats.org/officeDocument/2006/relationships/image" Target="../media/image42.jpeg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image" Target="../media/image46.jpeg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08.xml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notesSlide" Target="../notesSlides/notesSlide18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7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3" Type="http://schemas.openxmlformats.org/officeDocument/2006/relationships/notesSlide" Target="../notesSlides/notesSlide19.xml"/><Relationship Id="rId12" Type="http://schemas.openxmlformats.org/officeDocument/2006/relationships/slideLayout" Target="../slideLayouts/slideLayout3.xml"/><Relationship Id="rId11" Type="http://schemas.openxmlformats.org/officeDocument/2006/relationships/tags" Target="../tags/tag129.xml"/><Relationship Id="rId10" Type="http://schemas.openxmlformats.org/officeDocument/2006/relationships/tags" Target="../tags/tag128.xml"/><Relationship Id="rId1" Type="http://schemas.openxmlformats.org/officeDocument/2006/relationships/tags" Target="../tags/tag119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56.png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7.xml"/><Relationship Id="rId5" Type="http://schemas.openxmlformats.org/officeDocument/2006/relationships/slideLayout" Target="../slideLayouts/slideLayout14.xml"/><Relationship Id="rId4" Type="http://schemas.openxmlformats.org/officeDocument/2006/relationships/image" Target="../media/image58.png"/><Relationship Id="rId3" Type="http://schemas.openxmlformats.org/officeDocument/2006/relationships/tags" Target="../tags/tag135.xml"/><Relationship Id="rId2" Type="http://schemas.openxmlformats.org/officeDocument/2006/relationships/image" Target="../media/image57.png"/><Relationship Id="rId1" Type="http://schemas.openxmlformats.org/officeDocument/2006/relationships/tags" Target="../tags/tag13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9" Type="http://schemas.openxmlformats.org/officeDocument/2006/relationships/notesSlide" Target="../notesSlides/notesSlide6.xml"/><Relationship Id="rId18" Type="http://schemas.openxmlformats.org/officeDocument/2006/relationships/slideLayout" Target="../slideLayouts/slideLayout10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3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61640" y="2321560"/>
            <a:ext cx="6814185" cy="143192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66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Interview-2</a:t>
            </a:r>
            <a:endParaRPr lang="en-US" sz="66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25390" y="4056906"/>
            <a:ext cx="2141220" cy="744855"/>
            <a:chOff x="5025390" y="3878590"/>
            <a:chExt cx="2141220" cy="744855"/>
          </a:xfrm>
        </p:grpSpPr>
        <p:sp>
          <p:nvSpPr>
            <p:cNvPr id="3" name="矩形: 圆角 2"/>
            <p:cNvSpPr/>
            <p:nvPr/>
          </p:nvSpPr>
          <p:spPr>
            <a:xfrm>
              <a:off x="5092700" y="3878590"/>
              <a:ext cx="2006606" cy="421849"/>
            </a:xfrm>
            <a:prstGeom prst="roundRect">
              <a:avLst>
                <a:gd name="adj" fmla="val 50000"/>
              </a:avLst>
            </a:prstGeom>
            <a:solidFill>
              <a:srgbClr val="E38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025390" y="3878590"/>
              <a:ext cx="2141220" cy="74485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24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</a:rPr>
                <a:t>Elva Li</a:t>
              </a:r>
              <a:endParaRPr lang="en-US" altLang="zh-CN" sz="2400" b="1" dirty="0" smtClean="0">
                <a:solidFill>
                  <a:schemeClr val="bg1"/>
                </a:solidFill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3653458" y="3416115"/>
            <a:ext cx="4886361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DEP-Preparation</a:t>
            </a:r>
            <a:endParaRPr kumimoji="0" lang="en-US" altLang="zh-CN" sz="20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34205" y="1684020"/>
            <a:ext cx="7493000" cy="49288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Give longer responses.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Put your answers in sentences.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Use fillers and redundant language.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Don’t recycle vocabulary.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Try to speak in degrees. </a:t>
            </a:r>
            <a:endParaRPr lang="en-US" altLang="zh-CN" sz="3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5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966845" y="369570"/>
            <a:ext cx="42583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Interview Language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6f79259642930de0072a862220a94b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" y="2067560"/>
            <a:ext cx="4064635" cy="3266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032375" y="5334000"/>
            <a:ext cx="6296025" cy="5759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800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some extent, In some degree, In a sense</a:t>
            </a:r>
            <a:endParaRPr lang="en-US" altLang="zh-CN" sz="2800" i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08550" y="3574415"/>
            <a:ext cx="6296025" cy="8528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Ok, then; actually; alright; well, you know;</a:t>
            </a:r>
            <a:endParaRPr lang="en-US" altLang="zh-CN" sz="2800" i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/>
      <p:bldP spid="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267710" y="369570"/>
            <a:ext cx="56565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EOS Speaking Assessment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68145" y="1817370"/>
            <a:ext cx="949960" cy="10153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00" cap="none" spc="0" normalizeH="0" baseline="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+mn-cs"/>
              </a:rPr>
              <a:t>A.</a:t>
            </a:r>
            <a:endParaRPr kumimoji="0" lang="zh-CN" altLang="en-US" sz="6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23210" y="1584325"/>
            <a:ext cx="402844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Arial" panose="020B0604020202020204" pitchFamily="34" charset="0"/>
              </a:rPr>
              <a:t>EOS Speaking Test Questions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2853690" y="2116455"/>
            <a:ext cx="7235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56230" y="2209165"/>
            <a:ext cx="7672705" cy="6800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50210" y="2281555"/>
            <a:ext cx="7599680" cy="583565"/>
          </a:xfrm>
          <a:prstGeom prst="rect">
            <a:avLst/>
          </a:prstGeom>
        </p:spPr>
        <p:txBody>
          <a:bodyPr wrap="square" anchor="ctr" anchorCtr="0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君黑-45简" panose="020B0604020202020204" pitchFamily="34" charset="-122"/>
                <a:ea typeface="汉仪君黑-45简" panose="020B0604020202020204" pitchFamily="34" charset="-122"/>
                <a:cs typeface="+mn-cs"/>
              </a:rPr>
              <a:t>53 Questions - You may need to answer 1-2 long questions depend on how long you would spend for each question.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737485" y="1645920"/>
            <a:ext cx="0" cy="12426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/>
          <p:cNvSpPr/>
          <p:nvPr/>
        </p:nvSpPr>
        <p:spPr>
          <a:xfrm>
            <a:off x="9729470" y="2044065"/>
            <a:ext cx="820420" cy="1358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668145" y="3448050"/>
            <a:ext cx="949960" cy="10153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00" cap="none" spc="0" normalizeH="0" baseline="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+mn-cs"/>
              </a:rPr>
              <a:t>B.</a:t>
            </a:r>
            <a:endParaRPr kumimoji="0" lang="zh-CN" altLang="en-US" sz="6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823210" y="3214370"/>
            <a:ext cx="2729230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Arial" panose="020B0604020202020204" pitchFamily="34" charset="0"/>
              </a:rPr>
              <a:t>Component - Part 1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Arial" panose="020B0604020202020204" pitchFamily="34" charset="0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2853690" y="3747135"/>
            <a:ext cx="7235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2856230" y="3839845"/>
            <a:ext cx="7672705" cy="6800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950210" y="3911600"/>
            <a:ext cx="7599680" cy="537210"/>
          </a:xfrm>
          <a:prstGeom prst="rect">
            <a:avLst/>
          </a:prstGeom>
        </p:spPr>
        <p:txBody>
          <a:bodyPr wrap="square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君黑-45简" panose="020B0604020202020204" pitchFamily="34" charset="-122"/>
                <a:ea typeface="汉仪君黑-45简" panose="020B0604020202020204" pitchFamily="34" charset="-122"/>
                <a:cs typeface="+mn-cs"/>
              </a:rPr>
              <a:t>Identity - Student Name, ID and some general questions about you.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737485" y="3276600"/>
            <a:ext cx="0" cy="12426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: 圆角 37"/>
          <p:cNvSpPr/>
          <p:nvPr/>
        </p:nvSpPr>
        <p:spPr>
          <a:xfrm>
            <a:off x="9729470" y="3674745"/>
            <a:ext cx="820420" cy="1358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668145" y="5078730"/>
            <a:ext cx="949960" cy="10153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00" cap="none" spc="0" normalizeH="0" baseline="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+mn-cs"/>
              </a:rPr>
              <a:t>C.</a:t>
            </a:r>
            <a:endParaRPr kumimoji="0" lang="zh-CN" altLang="en-US" sz="6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+mn-cs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823210" y="4845050"/>
            <a:ext cx="2976245" cy="398780"/>
          </a:xfrm>
          <a:prstGeom prst="rect">
            <a:avLst/>
          </a:prstGeom>
        </p:spPr>
        <p:txBody>
          <a:bodyPr wrap="square">
            <a:sp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kern="100" noProof="0" dirty="0">
                <a:ln>
                  <a:noFill/>
                </a:ln>
                <a:solidFill>
                  <a:srgbClr val="7BA0D7"/>
                </a:solidFill>
                <a:effectLst/>
                <a:uLnTx/>
                <a:uFillTx/>
                <a:latin typeface="汉仪雅酷黑 65W" panose="020B0604020202020204" charset="-122"/>
                <a:ea typeface="汉仪雅酷黑 65W" panose="020B0604020202020204" charset="-122"/>
                <a:cs typeface="Arial" panose="020B0604020202020204" pitchFamily="34" charset="0"/>
                <a:sym typeface="+mn-ea"/>
              </a:rPr>
              <a:t>Component - Part 2</a:t>
            </a:r>
            <a:endParaRPr kumimoji="0" lang="zh-CN" altLang="en-US" sz="2000" b="0" i="0" u="none" strike="noStrike" kern="100" cap="none" spc="0" normalizeH="0" baseline="0" noProof="0" dirty="0">
              <a:ln>
                <a:noFill/>
              </a:ln>
              <a:solidFill>
                <a:srgbClr val="7BA0D7"/>
              </a:solidFill>
              <a:effectLst/>
              <a:uLnTx/>
              <a:uFillTx/>
              <a:latin typeface="汉仪雅酷黑 65W" panose="020B0604020202020204" charset="-122"/>
              <a:ea typeface="汉仪雅酷黑 65W" panose="020B060402020202020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2853690" y="5377815"/>
            <a:ext cx="723582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2856230" y="5469890"/>
            <a:ext cx="7672705" cy="68008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950210" y="5542280"/>
            <a:ext cx="7599680" cy="574675"/>
          </a:xfrm>
          <a:prstGeom prst="rect">
            <a:avLst/>
          </a:prstGeom>
        </p:spPr>
        <p:txBody>
          <a:bodyPr wrap="square" anchor="ctr" anchorCtr="0">
            <a:noAutofit/>
          </a:bodyPr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君黑-45简" panose="020B0604020202020204" pitchFamily="34" charset="-122"/>
                <a:ea typeface="汉仪君黑-45简" panose="020B0604020202020204" pitchFamily="34" charset="-122"/>
                <a:cs typeface="+mn-cs"/>
              </a:rPr>
              <a:t>Assessment Question(s) - 1 or 2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汉仪君黑-45简" panose="020B0604020202020204" pitchFamily="34" charset="-122"/>
                <a:ea typeface="汉仪君黑-45简" panose="020B0604020202020204" pitchFamily="34" charset="-122"/>
                <a:cs typeface="+mn-cs"/>
              </a:rPr>
              <a:t>long questions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  <p:cxnSp>
        <p:nvCxnSpPr>
          <p:cNvPr id="45" name="直接连接符 44"/>
          <p:cNvCxnSpPr/>
          <p:nvPr/>
        </p:nvCxnSpPr>
        <p:spPr>
          <a:xfrm>
            <a:off x="2737485" y="4907280"/>
            <a:ext cx="0" cy="1242695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: 圆角 45"/>
          <p:cNvSpPr/>
          <p:nvPr/>
        </p:nvSpPr>
        <p:spPr>
          <a:xfrm>
            <a:off x="9729470" y="5305425"/>
            <a:ext cx="820420" cy="13589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君黑-45简" panose="020B0604020202020204" pitchFamily="34" charset="-122"/>
              <a:ea typeface="汉仪君黑-45简" panose="020B0604020202020204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604770" y="369570"/>
            <a:ext cx="69824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EOS Speaking Assessment Part 1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5" name="直角三角形 14"/>
          <p:cNvSpPr/>
          <p:nvPr>
            <p:custDataLst>
              <p:tags r:id="rId1"/>
            </p:custDataLst>
          </p:nvPr>
        </p:nvSpPr>
        <p:spPr>
          <a:xfrm flipH="1" flipV="1">
            <a:off x="1091640" y="3336081"/>
            <a:ext cx="329725" cy="270004"/>
          </a:xfrm>
          <a:prstGeom prst="rtTriangle">
            <a:avLst/>
          </a:prstGeom>
          <a:solidFill>
            <a:srgbClr val="F25252">
              <a:lumMod val="50000"/>
            </a:srgbClr>
          </a:solidFill>
          <a:ln>
            <a:noFill/>
          </a:ln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圆角矩形 15"/>
          <p:cNvSpPr/>
          <p:nvPr>
            <p:custDataLst>
              <p:tags r:id="rId2"/>
            </p:custDataLst>
          </p:nvPr>
        </p:nvSpPr>
        <p:spPr>
          <a:xfrm>
            <a:off x="1427253" y="1823720"/>
            <a:ext cx="3030610" cy="4053430"/>
          </a:xfrm>
          <a:prstGeom prst="roundRect">
            <a:avLst/>
          </a:prstGeom>
          <a:solidFill>
            <a:srgbClr val="F25252">
              <a:alpha val="50000"/>
              <a:lumMod val="20000"/>
              <a:lumOff val="80000"/>
            </a:srgbClr>
          </a:solidFill>
          <a:ln>
            <a:noFill/>
          </a:ln>
          <a:effectLst>
            <a:outerShdw blurRad="50800" dist="50800" dir="5400000" sx="90000" sy="90000" algn="ctr" rotWithShape="0">
              <a:srgbClr val="F25252">
                <a:alpha val="100000"/>
                <a:lumMod val="20000"/>
                <a:lumOff val="80000"/>
              </a:srgbClr>
            </a:outerShdw>
          </a:effectLst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五边形 16"/>
          <p:cNvSpPr/>
          <p:nvPr>
            <p:custDataLst>
              <p:tags r:id="rId3"/>
            </p:custDataLst>
          </p:nvPr>
        </p:nvSpPr>
        <p:spPr>
          <a:xfrm>
            <a:off x="1091640" y="2766632"/>
            <a:ext cx="3245099" cy="566925"/>
          </a:xfrm>
          <a:prstGeom prst="homePlate">
            <a:avLst/>
          </a:prstGeom>
          <a:solidFill>
            <a:srgbClr val="F25252"/>
          </a:solidFill>
          <a:ln>
            <a:noFill/>
          </a:ln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4"/>
            </p:custDataLst>
          </p:nvPr>
        </p:nvSpPr>
        <p:spPr>
          <a:xfrm>
            <a:off x="1465104" y="3523654"/>
            <a:ext cx="2938085" cy="516457"/>
          </a:xfrm>
          <a:prstGeom prst="rect">
            <a:avLst/>
          </a:prstGeom>
          <a:noFill/>
        </p:spPr>
        <p:txBody>
          <a:bodyPr wrap="square" bIns="0" rtlCol="0">
            <a:norm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800" spc="300">
                <a:solidFill>
                  <a:srgbClr val="F25252">
                    <a:lumMod val="75000"/>
                  </a:srgb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</a:rPr>
              <a:t>1</a:t>
            </a:r>
            <a:endParaRPr lang="en-US" altLang="zh-CN" sz="2800" spc="300">
              <a:solidFill>
                <a:srgbClr val="F25252">
                  <a:lumMod val="75000"/>
                </a:srgbClr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21" name="图片 20" descr="333639373138363b343435303739393bbbe1bcc6cafdbed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3348" y="2038209"/>
            <a:ext cx="619917" cy="619917"/>
          </a:xfrm>
          <a:prstGeom prst="rect">
            <a:avLst/>
          </a:prstGeom>
        </p:spPr>
      </p:pic>
      <p:sp>
        <p:nvSpPr>
          <p:cNvPr id="77" name="文本框 76"/>
          <p:cNvSpPr txBox="1"/>
          <p:nvPr>
            <p:custDataLst>
              <p:tags r:id="rId8"/>
            </p:custDataLst>
          </p:nvPr>
        </p:nvSpPr>
        <p:spPr>
          <a:xfrm>
            <a:off x="1769595" y="4105720"/>
            <a:ext cx="2346767" cy="1402172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en-US" altLang="zh-CN" sz="3200">
                <a:solidFill>
                  <a:schemeClr val="dk1"/>
                </a:solidFill>
                <a:sym typeface="+mn-ea"/>
              </a:rPr>
              <a:t>Self-introduction</a:t>
            </a:r>
            <a:endParaRPr lang="en-US" altLang="zh-CN" sz="3200" spc="150">
              <a:solidFill>
                <a:schemeClr val="dk1"/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sym typeface="+mn-ea"/>
            </a:endParaRPr>
          </a:p>
        </p:txBody>
      </p:sp>
      <p:sp>
        <p:nvSpPr>
          <p:cNvPr id="22" name="直角三角形 21"/>
          <p:cNvSpPr/>
          <p:nvPr>
            <p:custDataLst>
              <p:tags r:id="rId9"/>
            </p:custDataLst>
          </p:nvPr>
        </p:nvSpPr>
        <p:spPr>
          <a:xfrm flipH="1" flipV="1">
            <a:off x="7601185" y="3333558"/>
            <a:ext cx="329725" cy="270004"/>
          </a:xfrm>
          <a:prstGeom prst="rtTriangle">
            <a:avLst/>
          </a:prstGeom>
          <a:solidFill>
            <a:srgbClr val="F99043">
              <a:lumMod val="50000"/>
            </a:srgbClr>
          </a:solidFill>
          <a:ln>
            <a:noFill/>
          </a:ln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圆角矩形 22"/>
          <p:cNvSpPr/>
          <p:nvPr>
            <p:custDataLst>
              <p:tags r:id="rId10"/>
            </p:custDataLst>
          </p:nvPr>
        </p:nvSpPr>
        <p:spPr>
          <a:xfrm>
            <a:off x="7921730" y="1823720"/>
            <a:ext cx="3030750" cy="4648835"/>
          </a:xfrm>
          <a:prstGeom prst="roundRect">
            <a:avLst/>
          </a:prstGeom>
          <a:solidFill>
            <a:srgbClr val="F99043">
              <a:lumMod val="20000"/>
              <a:lumOff val="80000"/>
              <a:alpha val="50000"/>
            </a:srgbClr>
          </a:solidFill>
          <a:ln>
            <a:noFill/>
          </a:ln>
          <a:effectLst>
            <a:outerShdw blurRad="50800" dist="50800" dir="5400000" sx="90000" sy="90000" algn="ctr" rotWithShape="0">
              <a:srgbClr val="F99043">
                <a:lumMod val="20000"/>
                <a:lumOff val="80000"/>
                <a:alpha val="100000"/>
              </a:srgbClr>
            </a:outerShdw>
          </a:effectLst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五边形 23"/>
          <p:cNvSpPr/>
          <p:nvPr>
            <p:custDataLst>
              <p:tags r:id="rId11"/>
            </p:custDataLst>
          </p:nvPr>
        </p:nvSpPr>
        <p:spPr>
          <a:xfrm>
            <a:off x="7601185" y="2766632"/>
            <a:ext cx="3245099" cy="566925"/>
          </a:xfrm>
          <a:prstGeom prst="homePlate">
            <a:avLst/>
          </a:prstGeom>
          <a:solidFill>
            <a:srgbClr val="F99043"/>
          </a:solidFill>
          <a:ln>
            <a:noFill/>
          </a:ln>
        </p:spPr>
        <p:style>
          <a:lnRef idx="2">
            <a:srgbClr val="F25252">
              <a:shade val="50000"/>
            </a:srgbClr>
          </a:lnRef>
          <a:fillRef idx="1">
            <a:srgbClr val="F25252"/>
          </a:fillRef>
          <a:effectRef idx="0">
            <a:srgbClr val="F25252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>
          <a:xfrm>
            <a:off x="7959509" y="3523654"/>
            <a:ext cx="2938085" cy="516457"/>
          </a:xfrm>
          <a:prstGeom prst="rect">
            <a:avLst/>
          </a:prstGeom>
          <a:noFill/>
        </p:spPr>
        <p:txBody>
          <a:bodyPr wrap="square" bIns="0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en-US" altLang="zh-CN" sz="2800" spc="300">
                <a:solidFill>
                  <a:srgbClr val="F99043">
                    <a:lumMod val="75000"/>
                  </a:srgbClr>
                </a:solidFill>
                <a:effectLst/>
                <a:uFillTx/>
                <a:latin typeface="思源黑体 CN Bold" panose="020B0800000000000000" charset="-122"/>
                <a:ea typeface="思源黑体 CN Bold" panose="020B0800000000000000" charset="-122"/>
              </a:rPr>
              <a:t>2</a:t>
            </a:r>
            <a:endParaRPr lang="en-US" altLang="zh-CN" sz="2800" spc="300">
              <a:solidFill>
                <a:srgbClr val="F99043">
                  <a:lumMod val="75000"/>
                </a:srgbClr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32" name="图片 31" descr="333639373138363b343435303739363bd2b5cef1bcbcc4dc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17752" y="2038209"/>
            <a:ext cx="619917" cy="619917"/>
          </a:xfrm>
          <a:prstGeom prst="rect">
            <a:avLst/>
          </a:prstGeom>
        </p:spPr>
      </p:pic>
      <p:sp>
        <p:nvSpPr>
          <p:cNvPr id="78" name="文本框 77"/>
          <p:cNvSpPr txBox="1"/>
          <p:nvPr>
            <p:custDataLst>
              <p:tags r:id="rId16"/>
            </p:custDataLst>
          </p:nvPr>
        </p:nvSpPr>
        <p:spPr>
          <a:xfrm>
            <a:off x="7984305" y="4040370"/>
            <a:ext cx="2886007" cy="2387940"/>
          </a:xfrm>
          <a:prstGeom prst="rect">
            <a:avLst/>
          </a:prstGeom>
          <a:noFill/>
        </p:spPr>
        <p:txBody>
          <a:bodyPr wrap="square" rtlCol="0">
            <a:scene3d>
              <a:camera prst="orthographicFront"/>
              <a:lightRig rig="threePt" dir="t"/>
            </a:scene3d>
          </a:bodyPr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>
                <a:solidFill>
                  <a:schemeClr val="dk1"/>
                </a:solidFill>
                <a:sym typeface="+mn-ea"/>
              </a:rPr>
              <a:t>General questions on topics:</a:t>
            </a:r>
            <a:endParaRPr lang="en-US" altLang="zh-CN" sz="2400">
              <a:solidFill>
                <a:schemeClr val="dk1"/>
              </a:solidFill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x-none" sz="24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Study</a:t>
            </a:r>
            <a:endParaRPr lang="en-US" altLang="x-none" sz="2400" b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x-none" sz="2400" b="1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Hobby/ </a:t>
            </a:r>
            <a:r>
              <a:rPr lang="en-US" altLang="x-none" sz="24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Interest</a:t>
            </a:r>
            <a:endParaRPr lang="en-US" altLang="x-none" sz="2400" b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x-none" sz="2400" b="1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Home/ </a:t>
            </a:r>
            <a:r>
              <a:rPr lang="en-US" altLang="x-none" sz="2400" b="1" smtClean="0"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Hometown</a:t>
            </a:r>
            <a:endParaRPr lang="en-US" altLang="x-none" sz="2400" b="1" spc="150" smtClean="0">
              <a:solidFill>
                <a:srgbClr val="000000">
                  <a:lumMod val="75000"/>
                  <a:lumOff val="25000"/>
                </a:srgbClr>
              </a:solidFill>
              <a:effectLst/>
              <a:uFillTx/>
              <a:latin typeface="Times New Roman" panose="02020603050405020304" pitchFamily="18" charset="0"/>
              <a:ea typeface="思源黑体 CN Regular" panose="020B0500000000000000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78785" y="369570"/>
            <a:ext cx="62344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Learn to Introduce Yourself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0095" y="4394200"/>
            <a:ext cx="10935970" cy="230695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H</a:t>
            </a:r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ow would you give an introduction?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http://photo-static-api.fotomore.com/creative/vcg/400/version23/VCG41527655735.jpg" descr="templates\picture_hover\&amp;pky180_sjzg_VCG41527655735&amp;2&amp;src_toppic_inpsrchzd1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725" y="1459230"/>
            <a:ext cx="5680075" cy="28498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79240" y="1743287"/>
            <a:ext cx="8277013" cy="440097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3735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our name and its special meaning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school, major / favorites subject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family 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hometown 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hobbies and interests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Your future plan / destination  country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3735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……</a:t>
            </a: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zh-CN" sz="3735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 descr="4902060237172244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87" y="1893993"/>
            <a:ext cx="3905673" cy="4100407"/>
          </a:xfrm>
          <a:prstGeom prst="rect">
            <a:avLst/>
          </a:prstGeom>
        </p:spPr>
      </p:pic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78785" y="369570"/>
            <a:ext cx="62344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Learn to Introduce Yourself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78785" y="369570"/>
            <a:ext cx="62344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Learn to Introduce Yourself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4696103" y="1487004"/>
            <a:ext cx="2920075" cy="2920075"/>
          </a:xfrm>
          <a:custGeom>
            <a:avLst/>
            <a:gdLst>
              <a:gd name="connsiteX0" fmla="*/ 1460037 w 2920075"/>
              <a:gd name="connsiteY0" fmla="*/ 0 h 2920075"/>
              <a:gd name="connsiteX1" fmla="*/ 2724467 w 2920075"/>
              <a:gd name="connsiteY1" fmla="*/ 730019 h 2920075"/>
              <a:gd name="connsiteX2" fmla="*/ 2724467 w 2920075"/>
              <a:gd name="connsiteY2" fmla="*/ 2190057 h 2920075"/>
              <a:gd name="connsiteX3" fmla="*/ 1460038 w 2920075"/>
              <a:gd name="connsiteY3" fmla="*/ 1460038 h 2920075"/>
              <a:gd name="connsiteX4" fmla="*/ 1460037 w 2920075"/>
              <a:gd name="connsiteY4" fmla="*/ 0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1460037" y="0"/>
                </a:moveTo>
                <a:cubicBezTo>
                  <a:pt x="1981658" y="0"/>
                  <a:pt x="2463656" y="278282"/>
                  <a:pt x="2724467" y="730019"/>
                </a:cubicBezTo>
                <a:cubicBezTo>
                  <a:pt x="2985278" y="1181756"/>
                  <a:pt x="2985278" y="1738320"/>
                  <a:pt x="2724467" y="2190057"/>
                </a:cubicBezTo>
                <a:lnTo>
                  <a:pt x="1460038" y="1460038"/>
                </a:lnTo>
                <a:cubicBezTo>
                  <a:pt x="1460038" y="973359"/>
                  <a:pt x="1460037" y="486679"/>
                  <a:pt x="1460037" y="0"/>
                </a:cubicBez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1570699" tIns="650528" rIns="369992" bIns="1463977" numCol="1" spcCol="1270" anchor="ctr" anchorCtr="0">
            <a:noAutofit/>
          </a:bodyPr>
          <a:lstStyle/>
          <a:p>
            <a:pPr lvl="0" algn="ctr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Hobby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2"/>
            </p:custDataLst>
          </p:nvPr>
        </p:nvSpPr>
        <p:spPr>
          <a:xfrm>
            <a:off x="4635963" y="1591292"/>
            <a:ext cx="2920075" cy="2920075"/>
          </a:xfrm>
          <a:custGeom>
            <a:avLst/>
            <a:gdLst>
              <a:gd name="connsiteX0" fmla="*/ 2724467 w 2920075"/>
              <a:gd name="connsiteY0" fmla="*/ 2190056 h 2920075"/>
              <a:gd name="connsiteX1" fmla="*/ 1460037 w 2920075"/>
              <a:gd name="connsiteY1" fmla="*/ 2920075 h 2920075"/>
              <a:gd name="connsiteX2" fmla="*/ 195607 w 2920075"/>
              <a:gd name="connsiteY2" fmla="*/ 2190056 h 2920075"/>
              <a:gd name="connsiteX3" fmla="*/ 1460038 w 2920075"/>
              <a:gd name="connsiteY3" fmla="*/ 1460038 h 2920075"/>
              <a:gd name="connsiteX4" fmla="*/ 2724467 w 2920075"/>
              <a:gd name="connsiteY4" fmla="*/ 2190056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2724467" y="2190056"/>
                </a:moveTo>
                <a:cubicBezTo>
                  <a:pt x="2463656" y="2641793"/>
                  <a:pt x="1981658" y="2920075"/>
                  <a:pt x="1460037" y="2920075"/>
                </a:cubicBezTo>
                <a:cubicBezTo>
                  <a:pt x="938416" y="2920075"/>
                  <a:pt x="456418" y="2641793"/>
                  <a:pt x="195607" y="2190056"/>
                </a:cubicBezTo>
                <a:lnTo>
                  <a:pt x="1460038" y="1460038"/>
                </a:lnTo>
                <a:lnTo>
                  <a:pt x="2724467" y="2190056"/>
                </a:ln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727006" tIns="1926323" rIns="692243" bIns="292471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Dream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>
            <a:off x="4575823" y="1487004"/>
            <a:ext cx="2920075" cy="2920075"/>
          </a:xfrm>
          <a:custGeom>
            <a:avLst/>
            <a:gdLst>
              <a:gd name="connsiteX0" fmla="*/ 195608 w 2920075"/>
              <a:gd name="connsiteY0" fmla="*/ 2190056 h 2920075"/>
              <a:gd name="connsiteX1" fmla="*/ 195608 w 2920075"/>
              <a:gd name="connsiteY1" fmla="*/ 730018 h 2920075"/>
              <a:gd name="connsiteX2" fmla="*/ 1460038 w 2920075"/>
              <a:gd name="connsiteY2" fmla="*/ -1 h 2920075"/>
              <a:gd name="connsiteX3" fmla="*/ 1460038 w 2920075"/>
              <a:gd name="connsiteY3" fmla="*/ 1460038 h 2920075"/>
              <a:gd name="connsiteX4" fmla="*/ 195608 w 2920075"/>
              <a:gd name="connsiteY4" fmla="*/ 2190056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195608" y="2190056"/>
                </a:moveTo>
                <a:cubicBezTo>
                  <a:pt x="-65203" y="1738319"/>
                  <a:pt x="-65203" y="1181755"/>
                  <a:pt x="195608" y="730018"/>
                </a:cubicBezTo>
                <a:cubicBezTo>
                  <a:pt x="456419" y="278281"/>
                  <a:pt x="938417" y="-1"/>
                  <a:pt x="1460038" y="-1"/>
                </a:cubicBezTo>
                <a:lnTo>
                  <a:pt x="1460038" y="1460038"/>
                </a:lnTo>
                <a:lnTo>
                  <a:pt x="195608" y="2190056"/>
                </a:ln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369992" tIns="650528" rIns="1570699" bIns="1463977" numCol="1" spcCol="1270" anchor="ctr" anchorCtr="0">
            <a:norm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Life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5" name="环形箭头 14"/>
          <p:cNvSpPr/>
          <p:nvPr>
            <p:custDataLst>
              <p:tags r:id="rId4"/>
            </p:custDataLst>
          </p:nvPr>
        </p:nvSpPr>
        <p:spPr>
          <a:xfrm>
            <a:off x="4515577" y="1306237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16" name="环形箭头 15"/>
          <p:cNvSpPr/>
          <p:nvPr>
            <p:custDataLst>
              <p:tags r:id="rId5"/>
            </p:custDataLst>
          </p:nvPr>
        </p:nvSpPr>
        <p:spPr>
          <a:xfrm>
            <a:off x="4455196" y="1410341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17" name="环形箭头 16"/>
          <p:cNvSpPr/>
          <p:nvPr>
            <p:custDataLst>
              <p:tags r:id="rId6"/>
            </p:custDataLst>
          </p:nvPr>
        </p:nvSpPr>
        <p:spPr>
          <a:xfrm>
            <a:off x="4394816" y="1306237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8142079" y="2611652"/>
            <a:ext cx="249808" cy="249808"/>
          </a:xfrm>
          <a:prstGeom prst="ellipse">
            <a:avLst/>
          </a:prstGeom>
          <a:solidFill>
            <a:srgbClr val="F23A48"/>
          </a:solidFill>
          <a:ln>
            <a:noFill/>
          </a:ln>
        </p:spPr>
        <p:style>
          <a:lnRef idx="2">
            <a:srgbClr val="F23A48">
              <a:shade val="50000"/>
            </a:srgbClr>
          </a:lnRef>
          <a:fillRef idx="1">
            <a:srgbClr val="F23A48"/>
          </a:fillRef>
          <a:effectRef idx="0">
            <a:srgbClr val="F23A4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400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3804794" y="2602099"/>
            <a:ext cx="249808" cy="249808"/>
          </a:xfrm>
          <a:prstGeom prst="ellipse">
            <a:avLst/>
          </a:prstGeom>
          <a:solidFill>
            <a:srgbClr val="F23A48"/>
          </a:solidFill>
          <a:ln>
            <a:noFill/>
          </a:ln>
        </p:spPr>
        <p:style>
          <a:lnRef idx="2">
            <a:srgbClr val="F23A48">
              <a:shade val="50000"/>
            </a:srgbClr>
          </a:lnRef>
          <a:fillRef idx="1">
            <a:srgbClr val="F23A48"/>
          </a:fillRef>
          <a:effectRef idx="0">
            <a:srgbClr val="F23A4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r"/>
            <a:endParaRPr lang="zh-CN" altLang="en-US" sz="400"/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404000" y="4572642"/>
            <a:ext cx="3384000" cy="50400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 algn="ctr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Dream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3804285" y="5092700"/>
            <a:ext cx="5153025" cy="1627505"/>
          </a:xfrm>
          <a:prstGeom prst="rect">
            <a:avLst/>
          </a:prstGeom>
        </p:spPr>
        <p:txBody>
          <a:bodyPr wrap="square" anchor="t" anchorCtr="0"/>
          <a:lstStyle>
            <a:defPPr>
              <a:defRPr lang="zh-CN"/>
            </a:defPPr>
            <a:lvl1pPr lvl="0" algn="ctr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r>
              <a:rPr lang="en-US" altLang="zh-CN" sz="2000" b="1" dirty="0">
                <a:ea typeface="黑体" panose="02010609060101010101" charset="-122"/>
              </a:rPr>
              <a:t>WHAT</a:t>
            </a:r>
            <a:r>
              <a:rPr lang="en-US" altLang="zh-CN" sz="2000" dirty="0">
                <a:ea typeface="黑体" panose="02010609060101010101" charset="-122"/>
              </a:rPr>
              <a:t>  What </a:t>
            </a:r>
            <a:r>
              <a:rPr lang="en-US" altLang="zh-CN" sz="2000" dirty="0">
                <a:ea typeface="黑体" panose="02010609060101010101" charset="-122"/>
              </a:rPr>
              <a:t>our dream is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WHEN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 When we want to reach that dream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</a:rPr>
              <a:t>WHY</a:t>
            </a:r>
            <a:r>
              <a:rPr lang="en-US" altLang="zh-CN" sz="2000" dirty="0">
                <a:ea typeface="黑体" panose="02010609060101010101" charset="-122"/>
              </a:rPr>
              <a:t>  Why we chose the dream</a:t>
            </a:r>
            <a:endParaRPr lang="en-US" altLang="zh-CN" sz="2000" dirty="0"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8461737" y="2430973"/>
            <a:ext cx="3248413" cy="59966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Hobby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462010" y="3034030"/>
            <a:ext cx="3649980" cy="2517775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lvl="0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WHAT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 Hobby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WHY 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The main reason you choosing that hobby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WHEN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When you usually do that hobby</a:t>
            </a:r>
            <a:endParaRPr lang="en-US" altLang="zh-CN" sz="2000" dirty="0">
              <a:ea typeface="黑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481851" y="2430973"/>
            <a:ext cx="3248413" cy="59966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 algn="r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Life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481965" y="3034030"/>
            <a:ext cx="3248660" cy="2854960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lvl="0" algn="r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r>
              <a:rPr lang="en-US" altLang="zh-CN" sz="2000" b="1" dirty="0">
                <a:ea typeface="黑体" panose="02010609060101010101" charset="-122"/>
              </a:rPr>
              <a:t>WHO </a:t>
            </a:r>
            <a:r>
              <a:rPr lang="en-US" altLang="zh-CN" sz="2000" dirty="0">
                <a:ea typeface="黑体" panose="02010609060101010101" charset="-122"/>
              </a:rPr>
              <a:t> 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dirty="0">
                <a:ea typeface="黑体" panose="02010609060101010101" charset="-122"/>
              </a:rPr>
              <a:t>Name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</a:rPr>
              <a:t>WHERE  </a:t>
            </a:r>
            <a:r>
              <a:rPr lang="en-US" altLang="zh-CN" sz="2000" dirty="0">
                <a:ea typeface="黑体" panose="02010609060101010101" charset="-122"/>
              </a:rPr>
              <a:t>Hometown/Native Country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</a:rPr>
              <a:t>WHAT  </a:t>
            </a:r>
            <a:r>
              <a:rPr lang="en-US" altLang="zh-CN" sz="2000" dirty="0">
                <a:ea typeface="黑体" panose="02010609060101010101" charset="-122"/>
              </a:rPr>
              <a:t>Character&amp;Personality</a:t>
            </a:r>
            <a:endParaRPr lang="en-US" altLang="zh-CN" sz="2000" dirty="0"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978785" y="369570"/>
            <a:ext cx="62344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Learn to Introduce Yourself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4" name="任意多边形 3"/>
          <p:cNvSpPr/>
          <p:nvPr>
            <p:custDataLst>
              <p:tags r:id="rId1"/>
            </p:custDataLst>
          </p:nvPr>
        </p:nvSpPr>
        <p:spPr>
          <a:xfrm>
            <a:off x="4609743" y="1323174"/>
            <a:ext cx="2920075" cy="2920075"/>
          </a:xfrm>
          <a:custGeom>
            <a:avLst/>
            <a:gdLst>
              <a:gd name="connsiteX0" fmla="*/ 1460037 w 2920075"/>
              <a:gd name="connsiteY0" fmla="*/ 0 h 2920075"/>
              <a:gd name="connsiteX1" fmla="*/ 2724467 w 2920075"/>
              <a:gd name="connsiteY1" fmla="*/ 730019 h 2920075"/>
              <a:gd name="connsiteX2" fmla="*/ 2724467 w 2920075"/>
              <a:gd name="connsiteY2" fmla="*/ 2190057 h 2920075"/>
              <a:gd name="connsiteX3" fmla="*/ 1460038 w 2920075"/>
              <a:gd name="connsiteY3" fmla="*/ 1460038 h 2920075"/>
              <a:gd name="connsiteX4" fmla="*/ 1460037 w 2920075"/>
              <a:gd name="connsiteY4" fmla="*/ 0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1460037" y="0"/>
                </a:moveTo>
                <a:cubicBezTo>
                  <a:pt x="1981658" y="0"/>
                  <a:pt x="2463656" y="278282"/>
                  <a:pt x="2724467" y="730019"/>
                </a:cubicBezTo>
                <a:cubicBezTo>
                  <a:pt x="2985278" y="1181756"/>
                  <a:pt x="2985278" y="1738320"/>
                  <a:pt x="2724467" y="2190057"/>
                </a:cubicBezTo>
                <a:lnTo>
                  <a:pt x="1460038" y="1460038"/>
                </a:lnTo>
                <a:cubicBezTo>
                  <a:pt x="1460038" y="973359"/>
                  <a:pt x="1460037" y="486679"/>
                  <a:pt x="1460037" y="0"/>
                </a:cubicBez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1570699" tIns="650528" rIns="369992" bIns="1463977" numCol="1" spcCol="1270" anchor="ctr" anchorCtr="0">
            <a:noAutofit/>
          </a:bodyPr>
          <a:lstStyle/>
          <a:p>
            <a:pPr lvl="0" algn="ctr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Hobby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2"/>
            </p:custDataLst>
          </p:nvPr>
        </p:nvSpPr>
        <p:spPr>
          <a:xfrm>
            <a:off x="4549603" y="1427462"/>
            <a:ext cx="2920075" cy="2920075"/>
          </a:xfrm>
          <a:custGeom>
            <a:avLst/>
            <a:gdLst>
              <a:gd name="connsiteX0" fmla="*/ 2724467 w 2920075"/>
              <a:gd name="connsiteY0" fmla="*/ 2190056 h 2920075"/>
              <a:gd name="connsiteX1" fmla="*/ 1460037 w 2920075"/>
              <a:gd name="connsiteY1" fmla="*/ 2920075 h 2920075"/>
              <a:gd name="connsiteX2" fmla="*/ 195607 w 2920075"/>
              <a:gd name="connsiteY2" fmla="*/ 2190056 h 2920075"/>
              <a:gd name="connsiteX3" fmla="*/ 1460038 w 2920075"/>
              <a:gd name="connsiteY3" fmla="*/ 1460038 h 2920075"/>
              <a:gd name="connsiteX4" fmla="*/ 2724467 w 2920075"/>
              <a:gd name="connsiteY4" fmla="*/ 2190056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2724467" y="2190056"/>
                </a:moveTo>
                <a:cubicBezTo>
                  <a:pt x="2463656" y="2641793"/>
                  <a:pt x="1981658" y="2920075"/>
                  <a:pt x="1460037" y="2920075"/>
                </a:cubicBezTo>
                <a:cubicBezTo>
                  <a:pt x="938416" y="2920075"/>
                  <a:pt x="456418" y="2641793"/>
                  <a:pt x="195607" y="2190056"/>
                </a:cubicBezTo>
                <a:lnTo>
                  <a:pt x="1460038" y="1460038"/>
                </a:lnTo>
                <a:lnTo>
                  <a:pt x="2724467" y="2190056"/>
                </a:ln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727006" tIns="1926323" rIns="692243" bIns="292471" numCol="1" spcCol="1270" anchor="ctr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Dream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4" name="任意多边形 13"/>
          <p:cNvSpPr/>
          <p:nvPr>
            <p:custDataLst>
              <p:tags r:id="rId3"/>
            </p:custDataLst>
          </p:nvPr>
        </p:nvSpPr>
        <p:spPr>
          <a:xfrm>
            <a:off x="4489463" y="1323174"/>
            <a:ext cx="2920075" cy="2920075"/>
          </a:xfrm>
          <a:custGeom>
            <a:avLst/>
            <a:gdLst>
              <a:gd name="connsiteX0" fmla="*/ 195608 w 2920075"/>
              <a:gd name="connsiteY0" fmla="*/ 2190056 h 2920075"/>
              <a:gd name="connsiteX1" fmla="*/ 195608 w 2920075"/>
              <a:gd name="connsiteY1" fmla="*/ 730018 h 2920075"/>
              <a:gd name="connsiteX2" fmla="*/ 1460038 w 2920075"/>
              <a:gd name="connsiteY2" fmla="*/ -1 h 2920075"/>
              <a:gd name="connsiteX3" fmla="*/ 1460038 w 2920075"/>
              <a:gd name="connsiteY3" fmla="*/ 1460038 h 2920075"/>
              <a:gd name="connsiteX4" fmla="*/ 195608 w 2920075"/>
              <a:gd name="connsiteY4" fmla="*/ 2190056 h 29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075" h="2920075">
                <a:moveTo>
                  <a:pt x="195608" y="2190056"/>
                </a:moveTo>
                <a:cubicBezTo>
                  <a:pt x="-65203" y="1738319"/>
                  <a:pt x="-65203" y="1181755"/>
                  <a:pt x="195608" y="730018"/>
                </a:cubicBezTo>
                <a:cubicBezTo>
                  <a:pt x="456419" y="278281"/>
                  <a:pt x="938417" y="-1"/>
                  <a:pt x="1460038" y="-1"/>
                </a:cubicBezTo>
                <a:lnTo>
                  <a:pt x="1460038" y="1460038"/>
                </a:lnTo>
                <a:lnTo>
                  <a:pt x="195608" y="2190056"/>
                </a:lnTo>
                <a:close/>
              </a:path>
            </a:pathLst>
          </a:custGeom>
        </p:spPr>
        <p:style>
          <a:lnRef idx="2">
            <a:sysClr val="window" lastClr="FFFFFF">
              <a:hueOff val="0"/>
              <a:satOff val="0"/>
              <a:lumOff val="0"/>
              <a:alphaOff val="0"/>
            </a:sysClr>
          </a:lnRef>
          <a:fillRef idx="1">
            <a:srgbClr val="F23A48">
              <a:hueOff val="0"/>
              <a:satOff val="0"/>
              <a:lumOff val="0"/>
              <a:alphaOff val="0"/>
            </a:srgbClr>
          </a:fillRef>
          <a:effectRef idx="0">
            <a:srgbClr val="F23A48"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 spcFirstLastPara="0" vert="horz" wrap="square" lIns="369992" tIns="650528" rIns="1570699" bIns="1463977" numCol="1" spcCol="1270" anchor="ctr" anchorCtr="0">
            <a:norm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b="1" kern="1200" dirty="0">
                <a:solidFill>
                  <a:sysClr val="window" lastClr="FFFFFF"/>
                </a:solidFill>
              </a:rPr>
              <a:t>Life</a:t>
            </a:r>
            <a:endParaRPr lang="en-US" altLang="zh-CN" sz="2400" b="1" kern="1200" dirty="0">
              <a:solidFill>
                <a:sysClr val="window" lastClr="FFFFFF"/>
              </a:solidFill>
            </a:endParaRPr>
          </a:p>
        </p:txBody>
      </p:sp>
      <p:sp>
        <p:nvSpPr>
          <p:cNvPr id="15" name="环形箭头 14"/>
          <p:cNvSpPr/>
          <p:nvPr>
            <p:custDataLst>
              <p:tags r:id="rId4"/>
            </p:custDataLst>
          </p:nvPr>
        </p:nvSpPr>
        <p:spPr>
          <a:xfrm>
            <a:off x="4429217" y="1142407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1472472"/>
              <a:gd name="adj4" fmla="val 16199432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16" name="环形箭头 15"/>
          <p:cNvSpPr/>
          <p:nvPr>
            <p:custDataLst>
              <p:tags r:id="rId5"/>
            </p:custDataLst>
          </p:nvPr>
        </p:nvSpPr>
        <p:spPr>
          <a:xfrm>
            <a:off x="4368836" y="1246511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8671970"/>
              <a:gd name="adj4" fmla="val 1800502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17" name="环形箭头 16"/>
          <p:cNvSpPr/>
          <p:nvPr>
            <p:custDataLst>
              <p:tags r:id="rId6"/>
            </p:custDataLst>
          </p:nvPr>
        </p:nvSpPr>
        <p:spPr>
          <a:xfrm>
            <a:off x="4308456" y="1142407"/>
            <a:ext cx="3281608" cy="3281608"/>
          </a:xfrm>
          <a:prstGeom prst="circularArrow">
            <a:avLst>
              <a:gd name="adj1" fmla="val 5085"/>
              <a:gd name="adj2" fmla="val 327528"/>
              <a:gd name="adj3" fmla="val 15873039"/>
              <a:gd name="adj4" fmla="val 9000000"/>
              <a:gd name="adj5" fmla="val 5932"/>
            </a:avLst>
          </a:prstGeom>
          <a:solidFill>
            <a:srgbClr val="F23A48">
              <a:lumMod val="40000"/>
              <a:lumOff val="60000"/>
            </a:srgbClr>
          </a:solidFill>
        </p:spPr>
        <p:style>
          <a:lnRef idx="0">
            <a:srgbClr val="F23A48">
              <a:tint val="60000"/>
              <a:hueOff val="0"/>
              <a:satOff val="0"/>
              <a:lumOff val="0"/>
              <a:alphaOff val="0"/>
            </a:srgbClr>
          </a:lnRef>
          <a:fillRef idx="1">
            <a:scrgbClr r="0" g="0" b="0"/>
          </a:fillRef>
          <a:effectRef idx="0">
            <a:srgbClr val="F23A48">
              <a:tint val="60000"/>
              <a:hueOff val="0"/>
              <a:satOff val="0"/>
              <a:lumOff val="0"/>
              <a:alphaOff val="0"/>
            </a:srgbClr>
          </a:effectRef>
          <a:fontRef idx="minor">
            <a:sysClr val="window" lastClr="FFFFFF"/>
          </a:fontRef>
        </p:style>
        <p:txBody>
          <a:bodyPr>
            <a:normAutofit/>
          </a:bodyPr>
          <a:lstStyle/>
          <a:p>
            <a:endParaRPr lang="zh-CN" altLang="en-US" sz="1400"/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8055719" y="2447822"/>
            <a:ext cx="249808" cy="249808"/>
          </a:xfrm>
          <a:prstGeom prst="ellipse">
            <a:avLst/>
          </a:prstGeom>
          <a:solidFill>
            <a:srgbClr val="F23A48"/>
          </a:solidFill>
          <a:ln>
            <a:noFill/>
          </a:ln>
        </p:spPr>
        <p:style>
          <a:lnRef idx="2">
            <a:srgbClr val="F23A48">
              <a:shade val="50000"/>
            </a:srgbClr>
          </a:lnRef>
          <a:fillRef idx="1">
            <a:srgbClr val="F23A48"/>
          </a:fillRef>
          <a:effectRef idx="0">
            <a:srgbClr val="F23A4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ctr"/>
            <a:endParaRPr lang="zh-CN" altLang="en-US" sz="400"/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3718434" y="2438269"/>
            <a:ext cx="249808" cy="249808"/>
          </a:xfrm>
          <a:prstGeom prst="ellipse">
            <a:avLst/>
          </a:prstGeom>
          <a:solidFill>
            <a:srgbClr val="F23A48"/>
          </a:solidFill>
          <a:ln>
            <a:noFill/>
          </a:ln>
        </p:spPr>
        <p:style>
          <a:lnRef idx="2">
            <a:srgbClr val="F23A48">
              <a:shade val="50000"/>
            </a:srgbClr>
          </a:lnRef>
          <a:fillRef idx="1">
            <a:srgbClr val="F23A48"/>
          </a:fillRef>
          <a:effectRef idx="0">
            <a:srgbClr val="F23A48"/>
          </a:effectRef>
          <a:fontRef idx="minor">
            <a:sysClr val="window" lastClr="FFFFFF"/>
          </a:fontRef>
        </p:style>
        <p:txBody>
          <a:bodyPr rtlCol="0" anchor="ctr">
            <a:normAutofit/>
          </a:bodyPr>
          <a:lstStyle/>
          <a:p>
            <a:pPr algn="r"/>
            <a:endParaRPr lang="zh-CN" altLang="en-US" sz="400"/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4317640" y="4408812"/>
            <a:ext cx="3384000" cy="504000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 algn="ctr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Dream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4033520" y="4841875"/>
            <a:ext cx="6809105" cy="1627505"/>
          </a:xfrm>
          <a:prstGeom prst="rect">
            <a:avLst/>
          </a:prstGeom>
        </p:spPr>
        <p:txBody>
          <a:bodyPr wrap="square" anchor="t" anchorCtr="0"/>
          <a:lstStyle>
            <a:defPPr>
              <a:defRPr lang="zh-CN"/>
            </a:defPPr>
            <a:lvl1pPr lvl="0" algn="ctr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pPr algn="l"/>
            <a:r>
              <a:rPr lang="en-US" altLang="zh-CN" sz="2000" b="1" dirty="0">
                <a:ea typeface="黑体" panose="02010609060101010101" charset="-122"/>
              </a:rPr>
              <a:t>WHAT</a:t>
            </a:r>
            <a:r>
              <a:rPr lang="en-US" altLang="zh-CN" sz="2000" dirty="0">
                <a:ea typeface="黑体" panose="02010609060101010101" charset="-122"/>
              </a:rPr>
              <a:t>  Travel all around the world</a:t>
            </a:r>
            <a:endParaRPr lang="en-US" altLang="zh-CN" sz="2000" dirty="0">
              <a:ea typeface="黑体" panose="02010609060101010101" charset="-122"/>
            </a:endParaRPr>
          </a:p>
          <a:p>
            <a:pPr algn="l"/>
            <a:r>
              <a:rPr lang="en-US" altLang="zh-CN" sz="2000" b="1" dirty="0">
                <a:ea typeface="黑体" panose="02010609060101010101" charset="-122"/>
                <a:sym typeface="+mn-ea"/>
              </a:rPr>
              <a:t>WHEN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 Over the next 10 years</a:t>
            </a:r>
            <a:endParaRPr lang="en-US" altLang="zh-CN" sz="2000" dirty="0">
              <a:ea typeface="黑体" panose="02010609060101010101" charset="-122"/>
            </a:endParaRPr>
          </a:p>
          <a:p>
            <a:pPr algn="l"/>
            <a:r>
              <a:rPr lang="en-US" altLang="zh-CN" sz="2000" b="1" dirty="0">
                <a:ea typeface="黑体" panose="02010609060101010101" charset="-122"/>
              </a:rPr>
              <a:t>WHY</a:t>
            </a:r>
            <a:r>
              <a:rPr lang="en-US" altLang="zh-CN" sz="2000" dirty="0">
                <a:ea typeface="黑体" panose="02010609060101010101" charset="-122"/>
              </a:rPr>
              <a:t>  I have always loved meeting new people and learning about new cultures. </a:t>
            </a:r>
            <a:endParaRPr lang="en-US" altLang="zh-CN" sz="2000" dirty="0"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11"/>
            </p:custDataLst>
          </p:nvPr>
        </p:nvSpPr>
        <p:spPr>
          <a:xfrm>
            <a:off x="8375377" y="2267143"/>
            <a:ext cx="3248413" cy="59966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Hobby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19" name="文本框 18"/>
          <p:cNvSpPr txBox="1"/>
          <p:nvPr>
            <p:custDataLst>
              <p:tags r:id="rId12"/>
            </p:custDataLst>
          </p:nvPr>
        </p:nvSpPr>
        <p:spPr>
          <a:xfrm>
            <a:off x="8375650" y="2870200"/>
            <a:ext cx="3649980" cy="2517775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lvl="0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WHAT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 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Playing the piano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WHY 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I love classical music</a:t>
            </a:r>
            <a:endParaRPr lang="en-US" altLang="zh-CN" sz="2000" dirty="0">
              <a:ea typeface="黑体" panose="02010609060101010101" charset="-122"/>
              <a:sym typeface="+mn-ea"/>
            </a:endParaRPr>
          </a:p>
          <a:p>
            <a:r>
              <a:rPr lang="en-US" altLang="zh-CN" sz="2000" b="1" dirty="0">
                <a:ea typeface="黑体" panose="02010609060101010101" charset="-122"/>
                <a:sym typeface="+mn-ea"/>
              </a:rPr>
              <a:t>WHEN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 </a:t>
            </a:r>
            <a:r>
              <a:rPr lang="en-US" altLang="zh-CN" sz="2000" dirty="0">
                <a:ea typeface="黑体" panose="02010609060101010101" charset="-122"/>
                <a:sym typeface="+mn-ea"/>
              </a:rPr>
              <a:t>Every evening after work</a:t>
            </a:r>
            <a:endParaRPr lang="en-US" altLang="zh-CN" sz="2000" dirty="0">
              <a:ea typeface="黑体" panose="0201060906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3"/>
            </p:custDataLst>
          </p:nvPr>
        </p:nvSpPr>
        <p:spPr>
          <a:xfrm>
            <a:off x="395491" y="2267143"/>
            <a:ext cx="3248413" cy="599661"/>
          </a:xfrm>
          <a:prstGeom prst="rect">
            <a:avLst/>
          </a:prstGeom>
        </p:spPr>
        <p:txBody>
          <a:bodyPr wrap="square" anchor="ctr" anchorCtr="0">
            <a:noAutofit/>
          </a:bodyPr>
          <a:lstStyle>
            <a:defPPr>
              <a:defRPr lang="zh-CN"/>
            </a:defPPr>
            <a:lvl1pPr lvl="0" algn="r">
              <a:defRPr b="1">
                <a:solidFill>
                  <a:srgbClr val="F23A48"/>
                </a:solidFill>
                <a:latin typeface="Calibri" panose="020F0502020204030204"/>
                <a:ea typeface="宋体" panose="02010600030101010101" pitchFamily="2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latin typeface="Arial" panose="020B0604020202020204" pitchFamily="34" charset="0"/>
                <a:ea typeface="黑体" panose="02010609060101010101" charset="-122"/>
                <a:cs typeface="+mn-ea"/>
              </a:rPr>
              <a:t>Life</a:t>
            </a:r>
            <a:endParaRPr lang="zh-CN" altLang="en-US" sz="2400" dirty="0">
              <a:latin typeface="Arial" panose="020B0604020202020204" pitchFamily="34" charset="0"/>
              <a:ea typeface="黑体" panose="02010609060101010101" charset="-122"/>
              <a:cs typeface="+mn-ea"/>
            </a:endParaRPr>
          </a:p>
        </p:txBody>
      </p:sp>
      <p:sp>
        <p:nvSpPr>
          <p:cNvPr id="23" name="文本框 22"/>
          <p:cNvSpPr txBox="1"/>
          <p:nvPr>
            <p:custDataLst>
              <p:tags r:id="rId14"/>
            </p:custDataLst>
          </p:nvPr>
        </p:nvSpPr>
        <p:spPr>
          <a:xfrm>
            <a:off x="123190" y="2870200"/>
            <a:ext cx="3521075" cy="2854960"/>
          </a:xfrm>
          <a:prstGeom prst="rect">
            <a:avLst/>
          </a:prstGeom>
        </p:spPr>
        <p:txBody>
          <a:bodyPr wrap="square"/>
          <a:lstStyle>
            <a:defPPr>
              <a:defRPr lang="zh-CN"/>
            </a:defPPr>
            <a:lvl1pPr lvl="0" algn="r">
              <a:lnSpc>
                <a:spcPct val="160000"/>
              </a:lnSpc>
              <a:defRPr>
                <a:ea typeface="宋体" panose="02010600030101010101" pitchFamily="2" charset="-122"/>
              </a:defRPr>
            </a:lvl1pPr>
          </a:lstStyle>
          <a:p>
            <a:r>
              <a:rPr lang="en-US" altLang="zh-CN" sz="2000" b="1" dirty="0">
                <a:ea typeface="黑体" panose="02010609060101010101" charset="-122"/>
              </a:rPr>
              <a:t>WHO </a:t>
            </a:r>
            <a:r>
              <a:rPr lang="en-US" altLang="zh-CN" sz="2000" dirty="0">
                <a:ea typeface="黑体" panose="02010609060101010101" charset="-122"/>
              </a:rPr>
              <a:t> 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dirty="0">
                <a:ea typeface="黑体" panose="02010609060101010101" charset="-122"/>
              </a:rPr>
              <a:t>Peter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</a:rPr>
              <a:t>WHERE</a:t>
            </a:r>
            <a:endParaRPr lang="en-US" altLang="zh-CN" sz="2000" b="1" dirty="0">
              <a:ea typeface="黑体" panose="02010609060101010101" charset="-122"/>
            </a:endParaRPr>
          </a:p>
          <a:p>
            <a:r>
              <a:rPr lang="en-US" altLang="zh-CN" sz="2000" dirty="0">
                <a:ea typeface="黑体" panose="02010609060101010101" charset="-122"/>
              </a:rPr>
              <a:t>Spain</a:t>
            </a:r>
            <a:endParaRPr lang="en-US" altLang="zh-CN" sz="2000" dirty="0">
              <a:ea typeface="黑体" panose="02010609060101010101" charset="-122"/>
            </a:endParaRPr>
          </a:p>
          <a:p>
            <a:r>
              <a:rPr lang="en-US" altLang="zh-CN" sz="2000" b="1" dirty="0">
                <a:ea typeface="黑体" panose="02010609060101010101" charset="-122"/>
              </a:rPr>
              <a:t>WHAT  </a:t>
            </a:r>
            <a:endParaRPr lang="en-US" altLang="zh-CN" sz="2000" b="1" dirty="0">
              <a:ea typeface="黑体" panose="02010609060101010101" charset="-122"/>
            </a:endParaRPr>
          </a:p>
          <a:p>
            <a:r>
              <a:rPr lang="en-US" altLang="zh-CN" sz="2000" dirty="0">
                <a:ea typeface="黑体" panose="02010609060101010101" charset="-122"/>
              </a:rPr>
              <a:t>Diligent &amp; Outgoing person</a:t>
            </a:r>
            <a:endParaRPr lang="en-US" altLang="zh-CN" sz="2000" dirty="0">
              <a:ea typeface="黑体" panose="020106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/>
          <p:cNvSpPr/>
          <p:nvPr>
            <p:custDataLst>
              <p:tags r:id="rId1"/>
            </p:custDataLst>
          </p:nvPr>
        </p:nvSpPr>
        <p:spPr>
          <a:xfrm>
            <a:off x="676910" y="1751965"/>
            <a:ext cx="10937875" cy="4572000"/>
          </a:xfrm>
          <a:prstGeom prst="roundRect">
            <a:avLst>
              <a:gd name="adj" fmla="val 7740"/>
            </a:avLst>
          </a:prstGeom>
          <a:solidFill>
            <a:srgbClr val="FFFFFF"/>
          </a:solidFill>
          <a:ln>
            <a:solidFill>
              <a:schemeClr val="accent1"/>
            </a:solidFill>
          </a:ln>
          <a:effectLst>
            <a:outerShdw dist="25400" dir="5400000" algn="t" rotWithShape="0">
              <a:schemeClr val="accent5">
                <a:lumMod val="50000"/>
              </a:scheme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latin typeface="+mn-ea"/>
            </a:endParaRPr>
          </a:p>
        </p:txBody>
      </p:sp>
      <p:sp>
        <p:nvSpPr>
          <p:cNvPr id="5" name="MH_Title_1"/>
          <p:cNvSpPr/>
          <p:nvPr>
            <p:custDataLst>
              <p:tags r:id="rId2"/>
            </p:custDataLst>
          </p:nvPr>
        </p:nvSpPr>
        <p:spPr>
          <a:xfrm>
            <a:off x="3155950" y="1459230"/>
            <a:ext cx="6092190" cy="61150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anchor="ctr">
            <a:no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Question Patterns</a:t>
            </a:r>
            <a:endParaRPr lang="en-US" altLang="zh-CN" sz="2800" b="1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MH_Other_2"/>
          <p:cNvCxnSpPr/>
          <p:nvPr>
            <p:custDataLst>
              <p:tags r:id="rId3"/>
            </p:custDataLst>
          </p:nvPr>
        </p:nvCxnSpPr>
        <p:spPr>
          <a:xfrm>
            <a:off x="4676140" y="2447290"/>
            <a:ext cx="0" cy="3257550"/>
          </a:xfrm>
          <a:prstGeom prst="line">
            <a:avLst/>
          </a:prstGeom>
          <a:ln>
            <a:solidFill>
              <a:srgbClr val="96969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4784725" y="2447290"/>
            <a:ext cx="6710680" cy="30314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x-non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do you like to do in your spare time? 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x-non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you have any interest? 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x-non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do you do when you are </a:t>
            </a:r>
            <a:r>
              <a:rPr lang="en-US" altLang="x-none" sz="28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available? 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x-none" sz="28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do you do for relaxing?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8045" y="2362835"/>
            <a:ext cx="3550920" cy="34061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0" r="4560"/>
          <a:stretch>
            <a:fillRect/>
          </a:stretch>
        </p:blipFill>
        <p:spPr>
          <a:xfrm>
            <a:off x="971550" y="2400300"/>
            <a:ext cx="3343275" cy="2944495"/>
          </a:xfrm>
        </p:spPr>
      </p:pic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91305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1363980" y="1546860"/>
            <a:ext cx="9763565" cy="4305300"/>
          </a:xfrm>
          <a:prstGeom prst="rect">
            <a:avLst/>
          </a:prstGeom>
          <a:noFill/>
          <a:ln w="9525">
            <a:solidFill>
              <a:srgbClr val="FFC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 fontAlgn="auto">
              <a:lnSpc>
                <a:spcPct val="120000"/>
              </a:lnSpc>
              <a:buNone/>
            </a:pPr>
            <a:r>
              <a:rPr lang="en-US" altLang="zh-CN" sz="3200" b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Structure</a:t>
            </a:r>
            <a:endParaRPr lang="en-US" altLang="zh-CN" sz="3200" b="1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In my spare time, I’d like to...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Well, in general I would say that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to this I suppose I’m also pretty fascinated  </a:t>
            </a:r>
            <a:endParaRPr lang="en-US" altLang="zh-CN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by…,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this is because of the fact that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 be more precise/specific…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buNone/>
            </a:pP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5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And I guess this is probably because…</a:t>
            </a:r>
            <a:endParaRPr lang="en-U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buNone/>
            </a:pPr>
            <a:endParaRPr lang="en-US" altLang="x-none" sz="32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6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91305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4"/>
          <p:cNvSpPr>
            <a:spLocks noChangeArrowheads="1"/>
          </p:cNvSpPr>
          <p:nvPr/>
        </p:nvSpPr>
        <p:spPr bwMode="auto">
          <a:xfrm>
            <a:off x="3815715" y="1167765"/>
            <a:ext cx="4559935" cy="51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3735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Expressions</a:t>
            </a:r>
            <a:endParaRPr lang="en-US" altLang="zh-CN" sz="3735" dirty="0">
              <a:solidFill>
                <a:srgbClr val="00B05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5314" name="Line 24"/>
          <p:cNvSpPr>
            <a:spLocks noChangeShapeType="1"/>
          </p:cNvSpPr>
          <p:nvPr/>
        </p:nvSpPr>
        <p:spPr bwMode="auto">
          <a:xfrm>
            <a:off x="6356351" y="4648200"/>
            <a:ext cx="1676400" cy="0"/>
          </a:xfrm>
          <a:prstGeom prst="line">
            <a:avLst/>
          </a:prstGeom>
          <a:noFill/>
          <a:ln w="9525" cmpd="sng">
            <a:solidFill>
              <a:srgbClr val="FFFFFF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 altLang="x-none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5315" name="Line 25"/>
          <p:cNvSpPr>
            <a:spLocks noChangeShapeType="1"/>
          </p:cNvSpPr>
          <p:nvPr/>
        </p:nvSpPr>
        <p:spPr bwMode="auto">
          <a:xfrm>
            <a:off x="8521700" y="4648200"/>
            <a:ext cx="1676400" cy="0"/>
          </a:xfrm>
          <a:prstGeom prst="line">
            <a:avLst/>
          </a:prstGeom>
          <a:noFill/>
          <a:ln w="9525" cmpd="sng">
            <a:solidFill>
              <a:srgbClr val="FFFFFF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 altLang="x-none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503583" y="1844973"/>
            <a:ext cx="5347625" cy="468693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r>
              <a:rPr lang="en-US" altLang="x-none" sz="2800" i="1" dirty="0" smtClean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have </a:t>
            </a: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a passion for...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be (quite) passionate about...</a:t>
            </a:r>
            <a:endParaRPr lang="x-none" altLang="en-US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be (really) keen on...</a:t>
            </a:r>
            <a:endParaRPr lang="x-none" altLang="en-US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be (pretty) fond of...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a big fan of...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+mn-ea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be totally crazy about...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find … fascinating.</a:t>
            </a:r>
            <a:endParaRPr lang="x-none" altLang="en-US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be (quite) enthusiastic about...</a:t>
            </a:r>
            <a:endParaRPr lang="x-none" altLang="en-US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be into </a:t>
            </a:r>
            <a:r>
              <a:rPr lang="en-US" altLang="x-none" sz="2800" i="1" dirty="0" err="1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sth.</a:t>
            </a:r>
            <a:endParaRPr lang="en-US" altLang="x-none" sz="2800" i="1" dirty="0" err="1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…never </a:t>
            </a:r>
            <a:r>
              <a:rPr lang="en-US" altLang="x-none" sz="2800" i="1" dirty="0" smtClean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fail(s</a:t>
            </a: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) to fascinate me.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>
            <a:spLocks noChangeArrowheads="1"/>
          </p:cNvSpPr>
          <p:nvPr/>
        </p:nvSpPr>
        <p:spPr bwMode="auto">
          <a:xfrm>
            <a:off x="6095682" y="1844973"/>
            <a:ext cx="5672248" cy="4686935"/>
          </a:xfrm>
          <a:prstGeom prst="rect">
            <a:avLst/>
          </a:prstGeom>
          <a:noFill/>
          <a:ln w="28575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 smtClean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I’m </a:t>
            </a: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not really satisfied with 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I’m not much of a fan of 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I’m not really fond of 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… is simply not my cup of tea.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 totally hate…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 really can’t stand…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I absolutely feel bad/terrible about…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… simply </a:t>
            </a:r>
            <a:r>
              <a:rPr lang="en-US" altLang="x-none" sz="2800" i="1" dirty="0" smtClean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get(s</a:t>
            </a:r>
            <a:r>
              <a:rPr lang="en-US" altLang="x-none" sz="2800" i="1" dirty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) on my nerves</a:t>
            </a:r>
            <a:r>
              <a:rPr lang="en-US" altLang="x-none" sz="2800" i="1" dirty="0" smtClean="0"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.</a:t>
            </a:r>
            <a:endParaRPr lang="en-US" altLang="x-none" sz="2800" i="1" dirty="0"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</a:endParaRPr>
          </a:p>
        </p:txBody>
      </p:sp>
      <p:sp>
        <p:nvSpPr>
          <p:cNvPr id="8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91305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2828" y="3137900"/>
            <a:ext cx="1277001" cy="15102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471" y="3137900"/>
            <a:ext cx="1285460" cy="1510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5"/>
          <p:cNvSpPr/>
          <p:nvPr/>
        </p:nvSpPr>
        <p:spPr bwMode="auto">
          <a:xfrm rot="935833">
            <a:off x="4987966" y="281415"/>
            <a:ext cx="2216068" cy="896477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06611" y="369588"/>
            <a:ext cx="29787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CONTENTS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11190" y="2003425"/>
            <a:ext cx="5196839" cy="748030"/>
            <a:chOff x="5266530" y="1963739"/>
            <a:chExt cx="5274933" cy="802413"/>
          </a:xfrm>
        </p:grpSpPr>
        <p:sp>
          <p:nvSpPr>
            <p:cNvPr id="7" name="MH_SubTitle_1"/>
            <p:cNvSpPr/>
            <p:nvPr>
              <p:custDataLst>
                <p:tags r:id="rId1"/>
              </p:custDataLst>
            </p:nvPr>
          </p:nvSpPr>
          <p:spPr>
            <a:xfrm>
              <a:off x="5934920" y="1963739"/>
              <a:ext cx="4606543" cy="802413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2000" kern="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MH_Other_1"/>
            <p:cNvSpPr/>
            <p:nvPr>
              <p:custDataLst>
                <p:tags r:id="rId2"/>
              </p:custDataLst>
            </p:nvPr>
          </p:nvSpPr>
          <p:spPr>
            <a:xfrm>
              <a:off x="5266530" y="1963739"/>
              <a:ext cx="762000" cy="763587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zh-CN" sz="2800" i="1" kern="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lang="en-US" altLang="zh-CN" sz="2800" i="1" kern="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288180" y="2003398"/>
              <a:ext cx="2925856" cy="65187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Review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711190" y="2964180"/>
            <a:ext cx="5526405" cy="843281"/>
            <a:chOff x="5266530" y="2913064"/>
            <a:chExt cx="5605858" cy="897069"/>
          </a:xfrm>
        </p:grpSpPr>
        <p:sp>
          <p:nvSpPr>
            <p:cNvPr id="9" name="MH_SubTitle_2"/>
            <p:cNvSpPr/>
            <p:nvPr>
              <p:custDataLst>
                <p:tags r:id="rId3"/>
              </p:custDataLst>
            </p:nvPr>
          </p:nvSpPr>
          <p:spPr>
            <a:xfrm>
              <a:off x="5935136" y="2913064"/>
              <a:ext cx="4602949" cy="801822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2000" kern="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3" name="MH_Other_2"/>
            <p:cNvSpPr/>
            <p:nvPr>
              <p:custDataLst>
                <p:tags r:id="rId4"/>
              </p:custDataLst>
            </p:nvPr>
          </p:nvSpPr>
          <p:spPr>
            <a:xfrm>
              <a:off x="5266530" y="2913064"/>
              <a:ext cx="762000" cy="763587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chemeClr val="accent2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zh-CN" sz="2800" i="1" kern="0" dirty="0">
                  <a:solidFill>
                    <a:schemeClr val="accent2"/>
                  </a:solidFill>
                  <a:latin typeface="Impact" panose="020B0806030902050204" pitchFamily="34" charset="0"/>
                </a:rPr>
                <a:t>2</a:t>
              </a:r>
              <a:endParaRPr lang="en-US" altLang="zh-CN" sz="2800" i="1" kern="0" dirty="0">
                <a:solidFill>
                  <a:schemeClr val="accent2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6288119" y="2913740"/>
              <a:ext cx="4584269" cy="896393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Interview Topics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711190" y="3930015"/>
            <a:ext cx="5294630" cy="915670"/>
            <a:chOff x="5266530" y="3862389"/>
            <a:chExt cx="5374504" cy="1015370"/>
          </a:xfrm>
        </p:grpSpPr>
        <p:sp>
          <p:nvSpPr>
            <p:cNvPr id="16" name="MH_SubTitle_3"/>
            <p:cNvSpPr/>
            <p:nvPr>
              <p:custDataLst>
                <p:tags r:id="rId5"/>
              </p:custDataLst>
            </p:nvPr>
          </p:nvSpPr>
          <p:spPr>
            <a:xfrm>
              <a:off x="5934959" y="3862389"/>
              <a:ext cx="4606165" cy="737235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2000" kern="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7" name="MH_Other_3"/>
            <p:cNvSpPr/>
            <p:nvPr>
              <p:custDataLst>
                <p:tags r:id="rId6"/>
              </p:custDataLst>
            </p:nvPr>
          </p:nvSpPr>
          <p:spPr>
            <a:xfrm>
              <a:off x="5266530" y="3862389"/>
              <a:ext cx="762000" cy="763587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chemeClr val="accent3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zh-CN" sz="2800" i="1" kern="0" dirty="0">
                  <a:solidFill>
                    <a:schemeClr val="accent3"/>
                  </a:solidFill>
                  <a:latin typeface="Impact" panose="020B0806030902050204" pitchFamily="34" charset="0"/>
                </a:rPr>
                <a:t>3</a:t>
              </a:r>
              <a:endParaRPr lang="en-US" altLang="zh-CN" sz="2800" i="1" kern="0" dirty="0">
                <a:solidFill>
                  <a:schemeClr val="accent3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284330" y="3863365"/>
              <a:ext cx="4356704" cy="1014394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bg1"/>
                  </a:solidFill>
                </a:rPr>
                <a:t>Interview Language</a:t>
              </a:r>
              <a:endParaRPr lang="en-US" altLang="zh-CN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711190" y="4862830"/>
            <a:ext cx="5334000" cy="928370"/>
            <a:chOff x="5266530" y="4811714"/>
            <a:chExt cx="5477457" cy="995400"/>
          </a:xfrm>
        </p:grpSpPr>
        <p:sp>
          <p:nvSpPr>
            <p:cNvPr id="18" name="MH_SubTitle_4"/>
            <p:cNvSpPr/>
            <p:nvPr>
              <p:custDataLst>
                <p:tags r:id="rId7"/>
              </p:custDataLst>
            </p:nvPr>
          </p:nvSpPr>
          <p:spPr>
            <a:xfrm>
              <a:off x="5934910" y="4811714"/>
              <a:ext cx="4667576" cy="763912"/>
            </a:xfrm>
            <a:custGeom>
              <a:avLst/>
              <a:gdLst>
                <a:gd name="connsiteX0" fmla="*/ 2 w 3878508"/>
                <a:gd name="connsiteY0" fmla="*/ 0 h 762904"/>
                <a:gd name="connsiteX1" fmla="*/ 3497056 w 3878508"/>
                <a:gd name="connsiteY1" fmla="*/ 0 h 762904"/>
                <a:gd name="connsiteX2" fmla="*/ 3878508 w 3878508"/>
                <a:gd name="connsiteY2" fmla="*/ 381452 h 762904"/>
                <a:gd name="connsiteX3" fmla="*/ 3878507 w 3878508"/>
                <a:gd name="connsiteY3" fmla="*/ 381452 h 762904"/>
                <a:gd name="connsiteX4" fmla="*/ 3497055 w 3878508"/>
                <a:gd name="connsiteY4" fmla="*/ 762904 h 762904"/>
                <a:gd name="connsiteX5" fmla="*/ 0 w 3878508"/>
                <a:gd name="connsiteY5" fmla="*/ 762903 h 762904"/>
                <a:gd name="connsiteX6" fmla="*/ 51426 w 3878508"/>
                <a:gd name="connsiteY6" fmla="*/ 720474 h 762904"/>
                <a:gd name="connsiteX7" fmla="*/ 191853 w 3878508"/>
                <a:gd name="connsiteY7" fmla="*/ 381451 h 762904"/>
                <a:gd name="connsiteX8" fmla="*/ 51426 w 3878508"/>
                <a:gd name="connsiteY8" fmla="*/ 42429 h 762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8508" h="762904">
                  <a:moveTo>
                    <a:pt x="2" y="0"/>
                  </a:moveTo>
                  <a:lnTo>
                    <a:pt x="3497056" y="0"/>
                  </a:lnTo>
                  <a:cubicBezTo>
                    <a:pt x="3707726" y="0"/>
                    <a:pt x="3878508" y="170782"/>
                    <a:pt x="3878508" y="381452"/>
                  </a:cubicBezTo>
                  <a:lnTo>
                    <a:pt x="3878507" y="381452"/>
                  </a:lnTo>
                  <a:cubicBezTo>
                    <a:pt x="3878507" y="592122"/>
                    <a:pt x="3707725" y="762904"/>
                    <a:pt x="3497055" y="762904"/>
                  </a:cubicBezTo>
                  <a:lnTo>
                    <a:pt x="0" y="762903"/>
                  </a:lnTo>
                  <a:lnTo>
                    <a:pt x="51426" y="720474"/>
                  </a:lnTo>
                  <a:cubicBezTo>
                    <a:pt x="138189" y="633710"/>
                    <a:pt x="191853" y="513848"/>
                    <a:pt x="191853" y="381451"/>
                  </a:cubicBezTo>
                  <a:cubicBezTo>
                    <a:pt x="191853" y="249055"/>
                    <a:pt x="138189" y="129192"/>
                    <a:pt x="51426" y="42429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</p:spPr>
          <p:txBody>
            <a:bodyPr lIns="396000" tIns="0" rIns="0" bIns="0"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endParaRPr lang="zh-CN" altLang="en-US" sz="2000" kern="0" dirty="0">
                <a:solidFill>
                  <a:srgbClr val="4D4D4D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19" name="MH_Other_4"/>
            <p:cNvSpPr/>
            <p:nvPr>
              <p:custDataLst>
                <p:tags r:id="rId8"/>
              </p:custDataLst>
            </p:nvPr>
          </p:nvSpPr>
          <p:spPr>
            <a:xfrm>
              <a:off x="5266530" y="4811714"/>
              <a:ext cx="762000" cy="763587"/>
            </a:xfrm>
            <a:prstGeom prst="ellipse">
              <a:avLst/>
            </a:prstGeom>
            <a:solidFill>
              <a:srgbClr val="FFFFFF"/>
            </a:solidFill>
            <a:ln w="57150" cap="flat" cmpd="sng" algn="ctr">
              <a:solidFill>
                <a:schemeClr val="accent4"/>
              </a:solidFill>
              <a:prstDash val="solid"/>
            </a:ln>
            <a:effectLst/>
          </p:spPr>
          <p:txBody>
            <a:bodyPr anchor="ctr"/>
            <a:lstStyle/>
            <a:p>
              <a:pPr>
                <a:defRPr/>
              </a:pPr>
              <a:r>
                <a:rPr lang="en-US" altLang="zh-CN" sz="2800" i="1" kern="0" dirty="0">
                  <a:solidFill>
                    <a:schemeClr val="accent4"/>
                  </a:solidFill>
                  <a:latin typeface="Impact" panose="020B0806030902050204" pitchFamily="34" charset="0"/>
                </a:rPr>
                <a:t>4</a:t>
              </a:r>
              <a:endParaRPr lang="en-US" altLang="zh-CN" sz="2800" i="1" kern="0" dirty="0">
                <a:solidFill>
                  <a:schemeClr val="accent4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255081" y="4834182"/>
              <a:ext cx="4488906" cy="972932"/>
            </a:xfrm>
            <a:prstGeom prst="rect">
              <a:avLst/>
            </a:prstGeom>
          </p:spPr>
          <p:txBody>
            <a:bodyPr wrap="square">
              <a:no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2700" b="1" dirty="0">
                  <a:solidFill>
                    <a:schemeClr val="bg1"/>
                  </a:solidFill>
                </a:rPr>
                <a:t>Mock Interview Practice</a:t>
              </a:r>
              <a:endParaRPr lang="en-US" altLang="zh-CN" sz="27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" name="图片 9" descr="下载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11835" y="1800225"/>
            <a:ext cx="4483100" cy="395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Grp="1" noChangeArrowheads="1"/>
          </p:cNvSpPr>
          <p:nvPr/>
        </p:nvSpPr>
        <p:spPr>
          <a:xfrm>
            <a:off x="6836060" y="1791373"/>
            <a:ext cx="4789593" cy="1594273"/>
          </a:xfr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briola" panose="04040605051002020D02" charset="0"/>
                <a:ea typeface="Gabriola" panose="04040605051002020D02" charset="0"/>
                <a:cs typeface="Gabriola" panose="04040605051002020D02" charset="0"/>
                <a:sym typeface="华文隶书" panose="02010800040101010101" charset="-122"/>
              </a:rPr>
              <a:t>Hobby &amp; interest can bring us...</a:t>
            </a:r>
            <a:endParaRPr lang="en-US" sz="5400" b="1" dirty="0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briola" panose="04040605051002020D02" charset="0"/>
              <a:ea typeface="Gabriola" panose="04040605051002020D02" charset="0"/>
              <a:cs typeface="Gabriola" panose="04040605051002020D02" charset="0"/>
              <a:sym typeface="华文隶书" panose="02010800040101010101" charset="-122"/>
            </a:endParaRPr>
          </a:p>
        </p:txBody>
      </p:sp>
      <p:pic>
        <p:nvPicPr>
          <p:cNvPr id="5" name="图片 4" descr="e273e627219b996b39cd08b985f6d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667" y="4238583"/>
            <a:ext cx="4289655" cy="2395898"/>
          </a:xfrm>
          <a:prstGeom prst="rect">
            <a:avLst/>
          </a:prstGeom>
        </p:spPr>
      </p:pic>
      <p:sp>
        <p:nvSpPr>
          <p:cNvPr id="8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67200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内容占位符 2"/>
          <p:cNvSpPr>
            <a:spLocks noGrp="1" noChangeArrowheads="1"/>
          </p:cNvSpPr>
          <p:nvPr/>
        </p:nvSpPr>
        <p:spPr>
          <a:xfrm>
            <a:off x="439092" y="1286352"/>
            <a:ext cx="6329395" cy="2693087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vert="horz" lIns="121920" tIns="60960" rIns="121920" bIns="60960" rtlCol="0" anchor="t" anchorCtr="0">
            <a:normAutofit fontScale="97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6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accumulate knowledge</a:t>
            </a:r>
            <a:endParaRPr lang="en-US" altLang="x-none" sz="36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6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broaden one’s vision </a:t>
            </a:r>
            <a:endParaRPr lang="en-US" altLang="x-none" sz="36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600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let </a:t>
            </a:r>
            <a:r>
              <a:rPr lang="en-US" altLang="x-none" sz="36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imagination run wild </a:t>
            </a:r>
            <a:endParaRPr lang="en-US" altLang="x-none" sz="36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6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relax one’s body and minds </a:t>
            </a:r>
            <a:endParaRPr lang="en-US" altLang="x-none" sz="36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11" name="内容占位符 2"/>
          <p:cNvSpPr>
            <a:spLocks noGrp="1" noChangeArrowheads="1"/>
          </p:cNvSpPr>
          <p:nvPr/>
        </p:nvSpPr>
        <p:spPr>
          <a:xfrm>
            <a:off x="5138788" y="3738067"/>
            <a:ext cx="6920690" cy="2709592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vert="horz" lIns="121920" tIns="60960" rIns="121920" bIns="60960" rtlCol="0" anchor="t" anchorCtr="0">
            <a:normAutofit fontScale="975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735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build up/strengthen one’s muscles </a:t>
            </a:r>
            <a:endParaRPr lang="en-US" altLang="x-none" sz="3735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735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increase one’s metabolism </a:t>
            </a:r>
            <a:endParaRPr lang="en-US" altLang="x-none" sz="3735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735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put </a:t>
            </a:r>
            <a:r>
              <a:rPr lang="en-US" altLang="x-none" sz="3735" dirty="0" smtClean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sb. </a:t>
            </a:r>
            <a:r>
              <a:rPr lang="en-US" altLang="x-none" sz="3735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into pleasurable emotions </a:t>
            </a:r>
            <a:endParaRPr lang="en-US" altLang="x-none" sz="3735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x-none" sz="3735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Times New Roman" panose="02020603050405020304" pitchFamily="18" charset="0"/>
              </a:rPr>
              <a:t>cultivate one’s temperament </a:t>
            </a:r>
            <a:endParaRPr lang="x-none" altLang="en-US" sz="3735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4908550" y="1784350"/>
            <a:ext cx="6742430" cy="4099560"/>
          </a:xfrm>
          <a:prstGeom prst="rect">
            <a:avLst/>
          </a:prstGeom>
          <a:noFill/>
        </p:spPr>
        <p:txBody>
          <a:bodyPr vert="horz" lIns="121920" tIns="60960" rIns="121920" bIns="6096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x-none" sz="2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spare time, I’d like to play basketball</a:t>
            </a:r>
            <a:r>
              <a:rPr lang="en-US" altLang="x-none" sz="2800" dirty="0">
                <a:solidFill>
                  <a:schemeClr val="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Because it can exercise my body and can also relieve my pressure from studies. </a:t>
            </a:r>
            <a:r>
              <a:rPr lang="en-US" altLang="x-none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 still remember the first time I played basketball</a:t>
            </a:r>
            <a:r>
              <a:rPr lang="x-none" alt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x-none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which really pumped</a:t>
            </a:r>
            <a:r>
              <a:rPr lang="x-none" altLang="en-US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x-none" sz="2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 up. That’s what I like to do.</a:t>
            </a:r>
            <a:endParaRPr lang="en-US" altLang="x-none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67200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0" name="图片 9" descr="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70" y="2029460"/>
            <a:ext cx="4514850" cy="312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057525" y="2647634"/>
            <a:ext cx="5638800" cy="2743200"/>
          </a:xfrm>
          <a:prstGeom prst="ellipse">
            <a:avLst/>
          </a:prstGeom>
          <a:noFill/>
          <a:ln w="19050" cap="rnd" cmpd="sng">
            <a:solidFill>
              <a:schemeClr val="tx1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x-none" altLang="x-none">
              <a:solidFill>
                <a:srgbClr val="000000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pic>
        <p:nvPicPr>
          <p:cNvPr id="3" name="Picture 4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940" y="3065145"/>
            <a:ext cx="2394585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735" y="1896745"/>
            <a:ext cx="2532380" cy="169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953635" y="1997710"/>
            <a:ext cx="1713230" cy="75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dancing</a:t>
            </a:r>
            <a:endParaRPr lang="en-US" altLang="x-none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352925" y="3409634"/>
            <a:ext cx="28194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x-none" sz="32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Do you like…</a:t>
            </a:r>
            <a:endParaRPr lang="en-US" altLang="x-none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730" y="3065145"/>
            <a:ext cx="2459990" cy="155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505" y="4757420"/>
            <a:ext cx="2657475" cy="166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4477703" y="4869180"/>
            <a:ext cx="2665412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photography</a:t>
            </a:r>
            <a:endParaRPr lang="en-US" altLang="x-none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3" name="Text Box 1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190115" y="3188335"/>
            <a:ext cx="1452563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sports</a:t>
            </a:r>
            <a:endParaRPr lang="en-US" altLang="x-none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4" name="Text Box 13"/>
          <p:cNvSpPr>
            <a:spLocks noChangeArrowheads="1"/>
          </p:cNvSpPr>
          <p:nvPr/>
        </p:nvSpPr>
        <p:spPr bwMode="auto">
          <a:xfrm>
            <a:off x="7943216" y="3188018"/>
            <a:ext cx="153987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reading</a:t>
            </a:r>
            <a:endParaRPr lang="en-US" altLang="x-none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8" name="Text Box 15"/>
          <p:cNvSpPr>
            <a:spLocks noChangeArrowheads="1"/>
          </p:cNvSpPr>
          <p:nvPr/>
        </p:nvSpPr>
        <p:spPr bwMode="auto">
          <a:xfrm>
            <a:off x="8121015" y="5032375"/>
            <a:ext cx="3186430" cy="111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noAutofit/>
          </a:bodyPr>
          <a:lstStyle/>
          <a:p>
            <a:pPr algn="ctr"/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jogging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，</a:t>
            </a:r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rafting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，</a:t>
            </a:r>
            <a:endParaRPr lang="x-none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algn="ctr"/>
            <a:r>
              <a:rPr lang="en-US" altLang="x-none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shopping…</a:t>
            </a:r>
            <a:endParaRPr lang="x-none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algn="ctr"/>
            <a:endParaRPr lang="zh-CN" alt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8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67200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文本占位符 13314"/>
          <p:cNvSpPr>
            <a:spLocks noGrp="1"/>
          </p:cNvSpPr>
          <p:nvPr>
            <p:ph type="body" idx="1"/>
          </p:nvPr>
        </p:nvSpPr>
        <p:spPr>
          <a:xfrm>
            <a:off x="682625" y="1272540"/>
            <a:ext cx="11155045" cy="5073015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Clr>
                <a:schemeClr val="tx1"/>
              </a:buClr>
              <a:buNone/>
            </a:pPr>
            <a:r>
              <a:rPr lang="en-US" altLang="zh-CN" b="1" i="1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you like watching TV?</a:t>
            </a:r>
            <a:endParaRPr lang="en-US" altLang="zh-CN" sz="2800" b="1" i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Yes, I guess I’m quite fond of watching TV.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Yes, I really like watching TV.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For the most part, I would probably say that I quite like watching TV…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To some extent, I would say I like watching TV.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Well, I wouldn’t say I actually like watching TV.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Well, I suppose you could probably say that I’m fond of watching TV.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00000"/>
              </a:lnSpc>
              <a:buClr>
                <a:schemeClr val="tx1"/>
              </a:buClr>
              <a:buFontTx/>
              <a:buAutoNum type="circleNumDbPlain"/>
            </a:pP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Well, it’s hard to say, I don’t “like” watching TV but I’d actually spend quite a lot of time sitting in front of a TV set, just to kill time really. </a:t>
            </a:r>
            <a:endParaRPr lang="en-US" altLang="zh-C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67200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55980" y="1746250"/>
            <a:ext cx="10833100" cy="4311015"/>
          </a:xfrm>
          <a:noFill/>
        </p:spPr>
        <p:txBody>
          <a:bodyPr anchor="t" anchorCtr="0">
            <a:noAutofit/>
          </a:bodyPr>
          <a:lstStyle/>
          <a:p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No , I’m afraid not. Although …</a:t>
            </a:r>
            <a:r>
              <a:rPr lang="en-US" altLang="x-none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(hobby in the question)</a:t>
            </a:r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is a good hobby, … </a:t>
            </a:r>
            <a:r>
              <a:rPr lang="en-US" altLang="x-none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(another different hobby) </a:t>
            </a:r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takes most of my leisure time. Specifically, I …</a:t>
            </a:r>
            <a:r>
              <a:rPr lang="en-US" altLang="x-none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 </a:t>
            </a:r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per week/day </a:t>
            </a:r>
            <a:r>
              <a:rPr lang="en-US" altLang="x-none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(frequency)</a:t>
            </a:r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. I can hardly spare anytime on other activities. (Anyway, some of my friends they are keen on…</a:t>
            </a:r>
            <a:r>
              <a:rPr lang="en-US" altLang="x-none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(hobby in the question)</a:t>
            </a:r>
            <a:r>
              <a:rPr lang="en-US" altLang="x-none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, I guess I would have a try later)</a:t>
            </a:r>
            <a:endParaRPr lang="en-US" altLang="x-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x-none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x-none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anose="02020603050405020304" pitchFamily="18" charset="0"/>
              </a:rPr>
              <a:t>Actually, I can’t give you a specific answer. Cos there are many excellent… But recently , I am …. And it’s amazing. So to some extent ,…is my best love right now.</a:t>
            </a:r>
            <a:endParaRPr lang="x-none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x-none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267200" y="375920"/>
            <a:ext cx="401002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x-none" sz="4000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Hobby &amp; Interest</a:t>
            </a:r>
            <a:endParaRPr lang="en-US" altLang="x-none" sz="4000" b="1"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4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07060" y="1511934"/>
            <a:ext cx="6899275" cy="1413510"/>
            <a:chOff x="877883" y="1482960"/>
            <a:chExt cx="5836588" cy="545297"/>
          </a:xfrm>
        </p:grpSpPr>
        <p:sp>
          <p:nvSpPr>
            <p:cNvPr id="6" name="MH_Other_5"/>
            <p:cNvSpPr/>
            <p:nvPr>
              <p:custDataLst>
                <p:tags r:id="rId1"/>
              </p:custDataLst>
            </p:nvPr>
          </p:nvSpPr>
          <p:spPr>
            <a:xfrm>
              <a:off x="6308170" y="1482960"/>
              <a:ext cx="406301" cy="5452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9" name="MH_SubTitle_1"/>
            <p:cNvSpPr/>
            <p:nvPr>
              <p:custDataLst>
                <p:tags r:id="rId2"/>
              </p:custDataLst>
            </p:nvPr>
          </p:nvSpPr>
          <p:spPr>
            <a:xfrm>
              <a:off x="1998465" y="1489819"/>
              <a:ext cx="4240054" cy="515411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>
              <a:normAutofit/>
            </a:bodyPr>
            <a:lstStyle/>
            <a:p>
              <a:pPr algn="just"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What’s your future plan?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MH_Other_6"/>
            <p:cNvSpPr/>
            <p:nvPr>
              <p:custDataLst>
                <p:tags r:id="rId3"/>
              </p:custDataLst>
            </p:nvPr>
          </p:nvSpPr>
          <p:spPr>
            <a:xfrm>
              <a:off x="877883" y="1483712"/>
              <a:ext cx="1172565" cy="526164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chemeClr val="accent1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chemeClr val="accent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6425" y="2978785"/>
            <a:ext cx="6885941" cy="1525905"/>
            <a:chOff x="1298007" y="2690335"/>
            <a:chExt cx="5384408" cy="526265"/>
          </a:xfrm>
        </p:grpSpPr>
        <p:sp>
          <p:nvSpPr>
            <p:cNvPr id="13" name="MH_Other_3"/>
            <p:cNvSpPr/>
            <p:nvPr>
              <p:custDataLst>
                <p:tags r:id="rId4"/>
              </p:custDataLst>
            </p:nvPr>
          </p:nvSpPr>
          <p:spPr>
            <a:xfrm>
              <a:off x="6337821" y="2690335"/>
              <a:ext cx="344594" cy="52626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0" name="MH_SubTitle_2"/>
            <p:cNvSpPr/>
            <p:nvPr>
              <p:custDataLst>
                <p:tags r:id="rId5"/>
              </p:custDataLst>
            </p:nvPr>
          </p:nvSpPr>
          <p:spPr>
            <a:xfrm>
              <a:off x="2321859" y="2702599"/>
              <a:ext cx="3932048" cy="500423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>
              <a:normAutofit/>
            </a:bodyPr>
            <a:lstStyle/>
            <a:p>
              <a:pPr algn="just"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Do you like your major?</a:t>
              </a:r>
              <a:endPara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just"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Why do pick up this major? Job? 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MH_Other_4"/>
            <p:cNvSpPr/>
            <p:nvPr>
              <p:custDataLst>
                <p:tags r:id="rId6"/>
              </p:custDataLst>
            </p:nvPr>
          </p:nvSpPr>
          <p:spPr>
            <a:xfrm>
              <a:off x="1298007" y="2737066"/>
              <a:ext cx="1035750" cy="470993"/>
            </a:xfrm>
            <a:prstGeom prst="ellipse">
              <a:avLst/>
            </a:prstGeom>
            <a:noFill/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chemeClr val="accent2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chemeClr val="accent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8020" y="4588972"/>
            <a:ext cx="6838951" cy="1583054"/>
            <a:chOff x="869723" y="3871762"/>
            <a:chExt cx="6006400" cy="1351497"/>
          </a:xfrm>
        </p:grpSpPr>
        <p:sp>
          <p:nvSpPr>
            <p:cNvPr id="20" name="MH_Other_1"/>
            <p:cNvSpPr/>
            <p:nvPr>
              <p:custDataLst>
                <p:tags r:id="rId7"/>
              </p:custDataLst>
            </p:nvPr>
          </p:nvSpPr>
          <p:spPr>
            <a:xfrm>
              <a:off x="6462869" y="3871762"/>
              <a:ext cx="413254" cy="13439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1" name="MH_SubTitle_3"/>
            <p:cNvSpPr/>
            <p:nvPr>
              <p:custDataLst>
                <p:tags r:id="rId8"/>
              </p:custDataLst>
            </p:nvPr>
          </p:nvSpPr>
          <p:spPr>
            <a:xfrm>
              <a:off x="1999060" y="3877725"/>
              <a:ext cx="4382943" cy="1345534"/>
            </a:xfrm>
            <a:custGeom>
              <a:avLst/>
              <a:gdLst>
                <a:gd name="connsiteX0" fmla="*/ 0 w 4326400"/>
                <a:gd name="connsiteY0" fmla="*/ 0 h 432048"/>
                <a:gd name="connsiteX1" fmla="*/ 4326400 w 4326400"/>
                <a:gd name="connsiteY1" fmla="*/ 0 h 432048"/>
                <a:gd name="connsiteX2" fmla="*/ 4326400 w 4326400"/>
                <a:gd name="connsiteY2" fmla="*/ 432048 h 432048"/>
                <a:gd name="connsiteX3" fmla="*/ 0 w 4326400"/>
                <a:gd name="connsiteY3" fmla="*/ 432048 h 432048"/>
                <a:gd name="connsiteX4" fmla="*/ 37076 w 4326400"/>
                <a:gd name="connsiteY4" fmla="*/ 387112 h 432048"/>
                <a:gd name="connsiteX5" fmla="*/ 89336 w 4326400"/>
                <a:gd name="connsiteY5" fmla="*/ 216024 h 432048"/>
                <a:gd name="connsiteX6" fmla="*/ 37076 w 4326400"/>
                <a:gd name="connsiteY6" fmla="*/ 44937 h 4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6400" h="432048">
                  <a:moveTo>
                    <a:pt x="0" y="0"/>
                  </a:moveTo>
                  <a:lnTo>
                    <a:pt x="4326400" y="0"/>
                  </a:lnTo>
                  <a:lnTo>
                    <a:pt x="4326400" y="432048"/>
                  </a:lnTo>
                  <a:lnTo>
                    <a:pt x="0" y="432048"/>
                  </a:lnTo>
                  <a:lnTo>
                    <a:pt x="37076" y="387112"/>
                  </a:lnTo>
                  <a:cubicBezTo>
                    <a:pt x="70070" y="338274"/>
                    <a:pt x="89336" y="279399"/>
                    <a:pt x="89336" y="216024"/>
                  </a:cubicBezTo>
                  <a:cubicBezTo>
                    <a:pt x="89336" y="152650"/>
                    <a:pt x="70070" y="93775"/>
                    <a:pt x="37076" y="449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anchor="ctr">
              <a:normAutofit fontScale="92500" lnSpcReduction="10000"/>
            </a:bodyPr>
            <a:lstStyle/>
            <a:p>
              <a:pPr algn="just"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Are you working or are you a student?</a:t>
              </a:r>
              <a:endPara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study at</a:t>
              </a: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endParaRPr lang="en-US" altLang="zh-CN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457200" indent="-457200" algn="just">
                <a:buFont typeface="Arial" panose="020B0604020202020204" pitchFamily="34" charset="0"/>
                <a:buChar char="•"/>
                <a:defRPr/>
              </a:pP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I work in/as/for</a:t>
              </a: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  <a:r>
                <a:rPr lang="en-US" altLang="zh-CN" sz="2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MH_Other_2"/>
            <p:cNvSpPr/>
            <p:nvPr>
              <p:custDataLst>
                <p:tags r:id="rId9"/>
              </p:custDataLst>
            </p:nvPr>
          </p:nvSpPr>
          <p:spPr>
            <a:xfrm>
              <a:off x="869723" y="3984885"/>
              <a:ext cx="1120775" cy="1124585"/>
            </a:xfrm>
            <a:prstGeom prst="ellipse">
              <a:avLst/>
            </a:prstGeom>
            <a:noFill/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en-US" altLang="zh-CN" sz="2800" dirty="0">
                  <a:solidFill>
                    <a:schemeClr val="accent3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chemeClr val="accent3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0" name="矩形: 圆角 2"/>
          <p:cNvSpPr/>
          <p:nvPr/>
        </p:nvSpPr>
        <p:spPr>
          <a:xfrm>
            <a:off x="7693025" y="1571153"/>
            <a:ext cx="4176713" cy="2116900"/>
          </a:xfrm>
          <a:prstGeom prst="roundRect">
            <a:avLst>
              <a:gd name="adj" fmla="val 65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: 圆角 39"/>
          <p:cNvSpPr/>
          <p:nvPr/>
        </p:nvSpPr>
        <p:spPr>
          <a:xfrm>
            <a:off x="7693025" y="3964730"/>
            <a:ext cx="4176713" cy="2116900"/>
          </a:xfrm>
          <a:prstGeom prst="roundRect">
            <a:avLst>
              <a:gd name="adj" fmla="val 65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占位符 11"/>
          <p:cNvPicPr>
            <a:picLocks noGrp="1"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9" b="21839"/>
          <a:stretch>
            <a:fillRect/>
          </a:stretch>
        </p:blipFill>
        <p:spPr>
          <a:xfrm>
            <a:off x="7793038" y="1672753"/>
            <a:ext cx="3976688" cy="1734395"/>
          </a:xfrm>
          <a:custGeom>
            <a:avLst/>
            <a:gdLst>
              <a:gd name="connsiteX0" fmla="*/ 112857 w 3976688"/>
              <a:gd name="connsiteY0" fmla="*/ 0 h 1734395"/>
              <a:gd name="connsiteX1" fmla="*/ 3863831 w 3976688"/>
              <a:gd name="connsiteY1" fmla="*/ 0 h 1734395"/>
              <a:gd name="connsiteX2" fmla="*/ 3976688 w 3976688"/>
              <a:gd name="connsiteY2" fmla="*/ 112857 h 1734395"/>
              <a:gd name="connsiteX3" fmla="*/ 3976688 w 3976688"/>
              <a:gd name="connsiteY3" fmla="*/ 1621538 h 1734395"/>
              <a:gd name="connsiteX4" fmla="*/ 3863831 w 3976688"/>
              <a:gd name="connsiteY4" fmla="*/ 1734395 h 1734395"/>
              <a:gd name="connsiteX5" fmla="*/ 112857 w 3976688"/>
              <a:gd name="connsiteY5" fmla="*/ 1734395 h 1734395"/>
              <a:gd name="connsiteX6" fmla="*/ 0 w 3976688"/>
              <a:gd name="connsiteY6" fmla="*/ 1621538 h 1734395"/>
              <a:gd name="connsiteX7" fmla="*/ 0 w 3976688"/>
              <a:gd name="connsiteY7" fmla="*/ 112857 h 1734395"/>
              <a:gd name="connsiteX8" fmla="*/ 112857 w 3976688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6688" h="1734395">
                <a:moveTo>
                  <a:pt x="112857" y="0"/>
                </a:moveTo>
                <a:lnTo>
                  <a:pt x="3863831" y="0"/>
                </a:lnTo>
                <a:cubicBezTo>
                  <a:pt x="3926160" y="0"/>
                  <a:pt x="3976688" y="50528"/>
                  <a:pt x="3976688" y="112857"/>
                </a:cubicBezTo>
                <a:lnTo>
                  <a:pt x="3976688" y="1621538"/>
                </a:lnTo>
                <a:cubicBezTo>
                  <a:pt x="3976688" y="1683867"/>
                  <a:pt x="3926160" y="1734395"/>
                  <a:pt x="3863831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</p:pic>
      <p:pic>
        <p:nvPicPr>
          <p:cNvPr id="15" name="图片占位符 14"/>
          <p:cNvPicPr>
            <a:picLocks noGrp="1"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75" b="22075"/>
          <a:stretch>
            <a:fillRect/>
          </a:stretch>
        </p:blipFill>
        <p:spPr>
          <a:xfrm>
            <a:off x="7793038" y="4066330"/>
            <a:ext cx="3976688" cy="1734395"/>
          </a:xfrm>
          <a:custGeom>
            <a:avLst/>
            <a:gdLst>
              <a:gd name="connsiteX0" fmla="*/ 112857 w 3976688"/>
              <a:gd name="connsiteY0" fmla="*/ 0 h 1734395"/>
              <a:gd name="connsiteX1" fmla="*/ 3863831 w 3976688"/>
              <a:gd name="connsiteY1" fmla="*/ 0 h 1734395"/>
              <a:gd name="connsiteX2" fmla="*/ 3976688 w 3976688"/>
              <a:gd name="connsiteY2" fmla="*/ 112857 h 1734395"/>
              <a:gd name="connsiteX3" fmla="*/ 3976688 w 3976688"/>
              <a:gd name="connsiteY3" fmla="*/ 1621538 h 1734395"/>
              <a:gd name="connsiteX4" fmla="*/ 3863831 w 3976688"/>
              <a:gd name="connsiteY4" fmla="*/ 1734395 h 1734395"/>
              <a:gd name="connsiteX5" fmla="*/ 112857 w 3976688"/>
              <a:gd name="connsiteY5" fmla="*/ 1734395 h 1734395"/>
              <a:gd name="connsiteX6" fmla="*/ 0 w 3976688"/>
              <a:gd name="connsiteY6" fmla="*/ 1621538 h 1734395"/>
              <a:gd name="connsiteX7" fmla="*/ 0 w 3976688"/>
              <a:gd name="connsiteY7" fmla="*/ 112857 h 1734395"/>
              <a:gd name="connsiteX8" fmla="*/ 112857 w 3976688"/>
              <a:gd name="connsiteY8" fmla="*/ 0 h 1734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76688" h="1734395">
                <a:moveTo>
                  <a:pt x="112857" y="0"/>
                </a:moveTo>
                <a:lnTo>
                  <a:pt x="3863831" y="0"/>
                </a:lnTo>
                <a:cubicBezTo>
                  <a:pt x="3926160" y="0"/>
                  <a:pt x="3976688" y="50528"/>
                  <a:pt x="3976688" y="112857"/>
                </a:cubicBezTo>
                <a:lnTo>
                  <a:pt x="3976688" y="1621538"/>
                </a:lnTo>
                <a:cubicBezTo>
                  <a:pt x="3976688" y="1683867"/>
                  <a:pt x="3926160" y="1734395"/>
                  <a:pt x="3863831" y="1734395"/>
                </a:cubicBezTo>
                <a:lnTo>
                  <a:pt x="112857" y="1734395"/>
                </a:lnTo>
                <a:cubicBezTo>
                  <a:pt x="50528" y="1734395"/>
                  <a:pt x="0" y="1683867"/>
                  <a:pt x="0" y="1621538"/>
                </a:cubicBezTo>
                <a:lnTo>
                  <a:pt x="0" y="112857"/>
                </a:lnTo>
                <a:cubicBezTo>
                  <a:pt x="0" y="50528"/>
                  <a:pt x="50528" y="0"/>
                  <a:pt x="112857" y="0"/>
                </a:cubicBez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7346" name="标题 1"/>
          <p:cNvSpPr>
            <a:spLocks noGrp="1" noChangeArrowheads="1"/>
          </p:cNvSpPr>
          <p:nvPr/>
        </p:nvSpPr>
        <p:spPr>
          <a:xfrm>
            <a:off x="1013143" y="4552425"/>
            <a:ext cx="4789593" cy="1594273"/>
          </a:xfr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briola" panose="04040605051002020D02" charset="0"/>
                <a:ea typeface="Gabriola" panose="04040605051002020D02" charset="0"/>
                <a:cs typeface="Gabriola" panose="04040605051002020D02" charset="0"/>
                <a:sym typeface="华文隶书" panose="02010800040101010101" charset="-122"/>
              </a:rPr>
              <a:t>work &amp; study can bring us...</a:t>
            </a:r>
            <a:endParaRPr lang="en-US" sz="5400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briola" panose="04040605051002020D02" charset="0"/>
              <a:ea typeface="Gabriola" panose="04040605051002020D02" charset="0"/>
              <a:cs typeface="Gabriola" panose="04040605051002020D02" charset="0"/>
              <a:sym typeface="华文隶书" panose="02010800040101010101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6616065" y="1569085"/>
            <a:ext cx="4723130" cy="23285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内容占位符 2"/>
          <p:cNvSpPr>
            <a:spLocks noGrp="1" noChangeArrowheads="1"/>
          </p:cNvSpPr>
          <p:nvPr/>
        </p:nvSpPr>
        <p:spPr>
          <a:xfrm>
            <a:off x="5946775" y="3674110"/>
            <a:ext cx="5503545" cy="2750820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vert="horz" lIns="121920" tIns="60960" rIns="121920" bIns="60960" rtlCol="0" anchor="t" anchorCtr="0">
            <a:normAutofit fontScale="925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ct val="50000"/>
              </a:spcBef>
              <a:buNone/>
            </a:pPr>
            <a:r>
              <a:rPr lang="en-US" altLang="x-none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Study</a:t>
            </a:r>
            <a:endParaRPr lang="en-US" altLang="x-none" sz="2800" b="1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Calibri" panose="020F0502020204030204" pitchFamily="34" charset="0"/>
              </a:rPr>
              <a:t>Knowledgeable and professional 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Calibri" panose="020F0502020204030204" pitchFamily="34" charset="0"/>
              </a:rPr>
              <a:t>professor 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Hot major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Interested/fascinated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9" name="内容占位符 2"/>
          <p:cNvSpPr>
            <a:spLocks noGrp="1" noChangeArrowheads="1"/>
          </p:cNvSpPr>
          <p:nvPr/>
        </p:nvSpPr>
        <p:spPr>
          <a:xfrm>
            <a:off x="869103" y="1523374"/>
            <a:ext cx="5503545" cy="2750820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txBody>
          <a:bodyPr vert="horz" lIns="121920" tIns="60960" rIns="121920" bIns="60960" rtlCol="0" anchor="t" anchorCtr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x-none" sz="2800" b="1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Work</a:t>
            </a:r>
            <a:endParaRPr lang="en-US" altLang="x-none" sz="2800" b="1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Stable salary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A good welfare system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Win social respect</a:t>
            </a: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  <a:p>
            <a:pPr marL="0" indent="0" algn="ctr">
              <a:spcBef>
                <a:spcPct val="50000"/>
              </a:spcBef>
              <a:buNone/>
            </a:pPr>
            <a:endParaRPr lang="en-US" altLang="x-none" sz="2800" dirty="0">
              <a:solidFill>
                <a:schemeClr val="tx1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Rectangle 3"/>
          <p:cNvSpPr>
            <a:spLocks noGrp="1" noChangeArrowheads="1"/>
          </p:cNvSpPr>
          <p:nvPr/>
        </p:nvSpPr>
        <p:spPr>
          <a:xfrm>
            <a:off x="5044826" y="3077762"/>
            <a:ext cx="6742430" cy="312356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vert="horz" lIns="121920" tIns="60960" rIns="121920" bIns="6096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x-none" sz="2800" dirty="0">
                <a:solidFill>
                  <a:srgbClr val="0070C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My ideal major is …when I was a child, I adored… . </a:t>
            </a:r>
            <a:r>
              <a:rPr lang="en-US" altLang="x-none" sz="2800" dirty="0">
                <a:solidFill>
                  <a:srgbClr val="00B05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Also …(major) is advanced in …(</a:t>
            </a:r>
            <a:r>
              <a:rPr lang="en-US" altLang="x-none" sz="2800" dirty="0" smtClean="0">
                <a:solidFill>
                  <a:srgbClr val="00B05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country</a:t>
            </a:r>
            <a:r>
              <a:rPr lang="en-US" altLang="x-none" sz="2800" dirty="0">
                <a:solidFill>
                  <a:srgbClr val="00B05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)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, </a:t>
            </a:r>
            <a:r>
              <a:rPr lang="en-US" altLang="x-none" sz="2800" dirty="0">
                <a:solidFill>
                  <a:srgbClr val="00B0F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so I want to have my further education in ..</a:t>
            </a:r>
            <a:endParaRPr lang="x-none" altLang="en-US" sz="2800" dirty="0">
              <a:solidFill>
                <a:srgbClr val="00B0F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>
              <a:lnSpc>
                <a:spcPct val="100000"/>
              </a:lnSpc>
            </a:pP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>
              <a:lnSpc>
                <a:spcPct val="100000"/>
              </a:lnSpc>
            </a:pPr>
            <a:r>
              <a:rPr lang="en-US" altLang="x-none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华文新魏" panose="02010800040101010101" charset="-122"/>
              </a:rPr>
              <a:t>I hope to become a/an … in the future.</a:t>
            </a:r>
            <a:endParaRPr lang="en-US" altLang="x-none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040" y="3077762"/>
            <a:ext cx="4514850" cy="31242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63015" y="1167765"/>
            <a:ext cx="10017760" cy="13233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Future Plan</a:t>
            </a: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you plan to spend many years overseas?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work would you like to do after you finish your studies?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68611" name="内容占位符 2"/>
          <p:cNvSpPr>
            <a:spLocks noGrp="1"/>
          </p:cNvSpPr>
          <p:nvPr/>
        </p:nvSpPr>
        <p:spPr>
          <a:xfrm>
            <a:off x="626745" y="1082675"/>
            <a:ext cx="11289665" cy="5174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Study</a:t>
            </a:r>
            <a:endParaRPr lang="en-US" altLang="x-none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subject(s) are you studying? </a:t>
            </a: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you choose your university?</a:t>
            </a: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like your subject?</a:t>
            </a: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What's the most difficult/easiest part of 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your course?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Are there any particular skills that you learn 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in your study?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Tell me about your student life.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prefer studying independently or with others?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</a:t>
            </a:r>
            <a:r>
              <a:rPr lang="en-US" altLang="x-none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</a:t>
            </a:r>
            <a:r>
              <a:rPr lang="en-US" altLang="x-none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 to go abroad?</a:t>
            </a:r>
            <a:endParaRPr lang="en-US" altLang="x-none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7482840" y="1995805"/>
            <a:ext cx="4526915" cy="3158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Rectangle 3"/>
          <p:cNvSpPr>
            <a:spLocks noGrp="1" noChangeArrowheads="1"/>
          </p:cNvSpPr>
          <p:nvPr/>
        </p:nvSpPr>
        <p:spPr>
          <a:xfrm>
            <a:off x="1598489" y="2788884"/>
            <a:ext cx="9652607" cy="336969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vert="horz" lIns="121920" tIns="60960" rIns="121920" bIns="6096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x-none" sz="2800" dirty="0">
                <a:solidFill>
                  <a:srgbClr val="7030A0"/>
                </a:solidFill>
                <a:latin typeface="Arial" panose="020B0604020202020204" pitchFamily="34" charset="0"/>
                <a:sym typeface="+mn-ea"/>
              </a:rPr>
              <a:t>English, Chinese, Maths, Chemistry, Physics, Biology, History, Geography, Politics, Painting, Physcial Exercise, Accounting, Finance, Economics, Design, Fundamental of Psychological Statistics, History of Psychology, Cognitive Psychology, Psychology Counseling, Educational  psychology…</a:t>
            </a:r>
            <a:endParaRPr lang="en-US" altLang="x-none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63015" y="1228725"/>
            <a:ext cx="10485120" cy="1391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Your Study-</a:t>
            </a:r>
            <a:r>
              <a:rPr lang="en-US" altLang="x-none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WHAT</a:t>
            </a:r>
            <a:endParaRPr lang="x-none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What is your major? </a:t>
            </a:r>
            <a:endParaRPr lang="x-none" altLang="en-US" sz="28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Which subject is your favourite? Why?</a:t>
            </a:r>
            <a:endParaRPr lang="en-GB" alt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algn="ctr" eaLnBrk="1" hangingPunct="1">
              <a:buNone/>
            </a:pPr>
            <a:endParaRPr lang="en-US" altLang="x-none" sz="2800" b="1">
              <a:solidFill>
                <a:srgbClr val="000000"/>
              </a:solidFill>
            </a:endParaRPr>
          </a:p>
          <a:p>
            <a:pPr indent="0" algn="ctr" eaLnBrk="1" hangingPunct="1">
              <a:buNone/>
            </a:pPr>
            <a:endParaRPr 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4140" y="0"/>
            <a:ext cx="3197860" cy="191643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>
            <p:custDataLst>
              <p:tags r:id="rId1"/>
            </p:custDataLst>
          </p:nvPr>
        </p:nvSpPr>
        <p:spPr>
          <a:xfrm>
            <a:off x="3575050" y="2906714"/>
            <a:ext cx="1042988" cy="1044575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3663950" y="2997200"/>
            <a:ext cx="865188" cy="86360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400" kern="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1</a:t>
            </a:r>
            <a:endParaRPr lang="zh-CN" altLang="en-US" sz="4400" kern="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76" name="直接连接符 16"/>
          <p:cNvCxnSpPr>
            <a:cxnSpLocks noChangeShapeType="1"/>
            <a:stCxn id="15" idx="6"/>
          </p:cNvCxnSpPr>
          <p:nvPr>
            <p:custDataLst>
              <p:tags r:id="rId3"/>
            </p:custDataLst>
          </p:nvPr>
        </p:nvCxnSpPr>
        <p:spPr bwMode="auto">
          <a:xfrm>
            <a:off x="4618038" y="3429000"/>
            <a:ext cx="3998912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923665" y="2518410"/>
            <a:ext cx="4900930" cy="1342390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Review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06611" y="369588"/>
            <a:ext cx="297878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CONTENTS</a:t>
            </a:r>
            <a:endParaRPr lang="en-US" altLang="zh-CN" sz="4000" b="1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263015" y="1228725"/>
            <a:ext cx="10485120" cy="1391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Your Study-</a:t>
            </a:r>
            <a:r>
              <a:rPr lang="en-US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x-none" sz="2800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WHY</a:t>
            </a:r>
            <a:endParaRPr lang="x-none" altLang="en-US" sz="2800" b="1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algn="just" eaLnBrk="1" hangingPunct="1">
              <a:buFont typeface="Arial" panose="020B0604020202020204" pitchFamily="34" charset="0"/>
              <a:buChar char="•"/>
            </a:pPr>
            <a:r>
              <a:rPr lang="en-GB" altLang="en-US" sz="28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Why did you choose to study that?</a:t>
            </a:r>
            <a:endParaRPr lang="en-US" altLang="x-none" sz="2800" b="1">
              <a:solidFill>
                <a:srgbClr val="000000"/>
              </a:solidFill>
            </a:endParaRPr>
          </a:p>
          <a:p>
            <a:pPr indent="0" algn="ctr" eaLnBrk="1" hangingPunct="1">
              <a:buNone/>
            </a:pPr>
            <a:endParaRPr lang="en-US" sz="2800" b="1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>
          <a:xfrm>
            <a:off x="602615" y="2256155"/>
            <a:ext cx="10987405" cy="4319905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vert="horz" lIns="121920" tIns="60960" rIns="121920" bIns="60960" rtlCol="0" anchor="t" anchorCtr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My university has a great reputation in China.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Students who graduate from my major are able to get more</a:t>
            </a:r>
            <a:r>
              <a:rPr lang="x-none" altLang="en-US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 </a:t>
            </a: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chances to find decent jobs.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This is a pretty promising field.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The professors are quite responsible and </a:t>
            </a: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amiable</a:t>
            </a: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I plan to work in this industry.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The courses are quite beneficial. I learn a lot.</a:t>
            </a:r>
            <a:endParaRPr lang="en-US" altLang="x-none" sz="28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algn="just">
              <a:spcBef>
                <a:spcPts val="750"/>
              </a:spcBef>
              <a:buNone/>
            </a:pPr>
            <a:r>
              <a:rPr lang="en-US" altLang="x-none" sz="2800" dirty="0">
                <a:solidFill>
                  <a:srgbClr val="000000"/>
                </a:solidFill>
                <a:latin typeface="Arial" panose="020B0604020202020204" pitchFamily="34" charset="0"/>
                <a:sym typeface="+mn-ea"/>
              </a:rPr>
              <a:t>I adore English, I think I got talents in it.</a:t>
            </a:r>
            <a:endParaRPr lang="en-US" altLang="x-none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 descr="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92845" y="3484245"/>
            <a:ext cx="3399155" cy="235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8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585984" y="281415"/>
            <a:ext cx="3371850" cy="896477"/>
            <a:chOff x="4585984" y="281415"/>
            <a:chExt cx="3371850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585984" y="375938"/>
              <a:ext cx="33718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  <a:sym typeface="+mn-ea"/>
                </a:rPr>
                <a:t>Work &amp; Study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48345" y="1175562"/>
            <a:ext cx="10485120" cy="190788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Your Study- </a:t>
            </a:r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</a:t>
            </a:r>
            <a:r>
              <a:rPr lang="en-US" altLang="x-none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 Do you...?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you like your major?</a:t>
            </a:r>
            <a:endParaRPr lang="en-GB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GB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Do you think that's a difficult subject to study</a:t>
            </a:r>
            <a:r>
              <a:rPr lang="en-GB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?</a:t>
            </a:r>
            <a:endParaRPr lang="en-GB" altLang="en-US" sz="28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do you feel </a:t>
            </a: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about</a:t>
            </a: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GB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endParaRPr lang="en-GB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x-none" altLang="en-US" sz="2800" dirty="0">
              <a:solidFill>
                <a:srgbClr val="000000"/>
              </a:solidFill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33100" y="3112309"/>
            <a:ext cx="6179069" cy="334144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 anchor="t">
            <a:noAutofit/>
          </a:bodyPr>
          <a:lstStyle/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Yes and no, I can't say for sure,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Maybe or maybe not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depends. On the one hand,...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I'm not sure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…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 seems like...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It's kind of complicated.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xxx may vary from person to person.</a:t>
            </a: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8614" y="3129876"/>
            <a:ext cx="5329173" cy="3149580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kind of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like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I'm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love/adore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I'm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fascinated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I'm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 keen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dislike, xx is not my cup of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tea. </a:t>
            </a:r>
            <a:endParaRPr lang="zh-CN" altLang="en-US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029353" y="1139602"/>
            <a:ext cx="10485120" cy="1391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 you live</a:t>
            </a:r>
            <a:r>
              <a:rPr lang="zh-CN" altLang="en-US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 house or a flat / apartment?</a:t>
            </a:r>
            <a:endParaRPr lang="x-none" altLang="en-US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you describe your home/current accommodation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auto">
          <a:xfrm>
            <a:off x="384057" y="2800575"/>
            <a:ext cx="4364703" cy="2518115"/>
          </a:xfrm>
          <a:prstGeom prst="cloudCallout">
            <a:avLst>
              <a:gd name="adj1" fmla="val -43750"/>
              <a:gd name="adj2" fmla="val 70000"/>
            </a:avLst>
          </a:prstGeom>
          <a:solidFill>
            <a:schemeClr val="accent1"/>
          </a:solidFill>
          <a:ln w="9525" cmpd="sng">
            <a:solidFill>
              <a:schemeClr val="tx1"/>
            </a:solidFill>
            <a:round/>
          </a:ln>
        </p:spPr>
        <p:txBody>
          <a:bodyPr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Q:</a:t>
            </a:r>
            <a:r>
              <a:rPr lang="en-US" altLang="zh-CN" sz="28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What is the difference between a h</a:t>
            </a:r>
            <a:r>
              <a:rPr lang="en-US" altLang="x-none" sz="2800" dirty="0" smtClean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ouse and an apartment?</a:t>
            </a:r>
            <a:endParaRPr lang="x-none" altLang="en-US" sz="2800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249" y="2607056"/>
            <a:ext cx="4023122" cy="3706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99" y="3964781"/>
            <a:ext cx="3857625" cy="2893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49636" y="1230403"/>
            <a:ext cx="10644554" cy="153081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Room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Which is your favorite 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room?</a:t>
            </a:r>
            <a:endParaRPr lang="en-US" altLang="x-none" sz="28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Answer </a:t>
            </a:r>
            <a:r>
              <a:rPr lang="en-US" altLang="x-none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+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Explanation (Describe the room)</a:t>
            </a:r>
            <a:endParaRPr lang="x-none" altLang="en-US" sz="2800" i="1" dirty="0">
              <a:solidFill>
                <a:srgbClr val="0070C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x-none" altLang="en-US" sz="28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949325" y="2743200"/>
            <a:ext cx="5334000" cy="3858895"/>
          </a:xfrm>
          <a:noFill/>
        </p:spPr>
        <p:txBody>
          <a:bodyPr numCol="2" anchor="t" anchorCtr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US" sz="24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Rooms</a:t>
            </a:r>
            <a:r>
              <a:rPr lang="en-US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:</a:t>
            </a:r>
            <a:endParaRPr lang="x-none" altLang="en-US" sz="24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B</a:t>
            </a: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edroom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living room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sitting room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bathroom 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Kitchen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D</a:t>
            </a: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ining room 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S</a:t>
            </a:r>
            <a:r>
              <a:rPr lang="en-US" altLang="x-none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tudy</a:t>
            </a:r>
            <a:endParaRPr lang="en-US" altLang="x-none" sz="24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0" indent="0" algn="ctr"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Balcony</a:t>
            </a:r>
            <a:endParaRPr lang="x-none" altLang="en-US" sz="2400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endParaRPr lang="x-none" altLang="en-US" sz="2400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pPr algn="ctr"/>
            <a:endParaRPr lang="x-none" altLang="en-US" sz="2400" dirty="0" smtClean="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5" name="云形标注 4"/>
          <p:cNvSpPr/>
          <p:nvPr/>
        </p:nvSpPr>
        <p:spPr>
          <a:xfrm>
            <a:off x="6035040" y="2743199"/>
            <a:ext cx="5894362" cy="3632677"/>
          </a:xfrm>
          <a:prstGeom prst="cloudCallout">
            <a:avLst>
              <a:gd name="adj1" fmla="val -52814"/>
              <a:gd name="adj2" fmla="val -505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83790" y="3396729"/>
            <a:ext cx="524539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1.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 </a:t>
            </a:r>
            <a:r>
              <a:rPr lang="en-US" altLang="x-none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Favorite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→</a:t>
            </a:r>
            <a:r>
              <a:rPr lang="en-US" altLang="x-none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I enjoy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/like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r>
              <a:rPr lang="en-US" altLang="x-none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The room I like most is</a:t>
            </a:r>
            <a:r>
              <a:rPr lang="zh-CN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 </a:t>
            </a:r>
            <a:r>
              <a:rPr lang="en-US" altLang="x-none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+</a:t>
            </a:r>
            <a:r>
              <a:rPr lang="en-US" altLang="zh-CN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Why</a:t>
            </a:r>
            <a:r>
              <a:rPr lang="zh-CN" altLang="en-US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 </a:t>
            </a:r>
            <a:endParaRPr lang="en-US" altLang="en-US" sz="28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83569" y="4544570"/>
            <a:ext cx="5645833" cy="990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Non-defining attributive clauses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x-none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I live in</a:t>
            </a:r>
            <a:r>
              <a:rPr lang="en-US" altLang="x-none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…</a:t>
            </a:r>
            <a:r>
              <a:rPr lang="en-US" altLang="x-none" sz="2800" i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 , which consists of …</a:t>
            </a:r>
            <a:endParaRPr lang="x-none" altLang="en-US" sz="2800" i="1" dirty="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 animBg="1"/>
      <p:bldP spid="1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125414" y="1458631"/>
            <a:ext cx="9791115" cy="401370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Family/Friends</a:t>
            </a:r>
            <a:endParaRPr lang="en-US" altLang="x-none" sz="28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What do you do with your friends/ family?</a:t>
            </a:r>
            <a:endParaRPr lang="x-none" altLang="en-US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How 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would you spend your time with your friends / family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?</a:t>
            </a:r>
            <a:endParaRPr lang="x-none" altLang="en-US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Do 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you like to be with your 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friends/family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?</a:t>
            </a:r>
            <a:endParaRPr lang="en-US" altLang="x-none" sz="2800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endParaRPr lang="en-US" altLang="zh-CN" sz="2800" b="1" i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algn="ctr"/>
            <a:r>
              <a:rPr lang="en-US" altLang="zh-CN" sz="28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Answer </a:t>
            </a:r>
            <a:r>
              <a:rPr lang="en-US" altLang="x-none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+ </a:t>
            </a:r>
            <a:r>
              <a:rPr lang="en-US" altLang="zh-CN" sz="2800" b="1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Explanation </a:t>
            </a:r>
            <a:r>
              <a:rPr lang="en-US" altLang="zh-CN" sz="2800" b="1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+ Examples (things you did recently)</a:t>
            </a:r>
            <a:endParaRPr lang="x-none" altLang="en-US" sz="2800" i="1" dirty="0">
              <a:solidFill>
                <a:srgbClr val="0070C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  <a:p>
            <a:endParaRPr lang="x-none" altLang="en-US" sz="2800" dirty="0"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9636" y="1184681"/>
            <a:ext cx="10644554" cy="138624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Hometown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Could 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you say something about your town?</a:t>
            </a:r>
            <a:endParaRPr lang="x-none" altLang="en-US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What </a:t>
            </a:r>
            <a:r>
              <a:rPr lang="en-US" altLang="x-none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kind of place is your 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hometown?</a:t>
            </a:r>
            <a:endParaRPr lang="en-US" altLang="x-none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83544" y="1184681"/>
            <a:ext cx="3958613" cy="22648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2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???</a:t>
            </a:r>
            <a:endParaRPr lang="en-US" altLang="x-none" sz="2800" b="1" dirty="0" smtClean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r>
              <a:rPr lang="en-US" altLang="x-none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My </a:t>
            </a: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city is .., it’s very beautiful and big. </a:t>
            </a:r>
            <a:endParaRPr lang="en-US" altLang="x-none" sz="2800" dirty="0" smtClean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  <a:p>
            <a:r>
              <a:rPr lang="en-US" altLang="x-none" sz="2800" dirty="0" smtClean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The </a:t>
            </a:r>
            <a:r>
              <a:rPr lang="en-US" altLang="x-none" sz="280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华文新魏" panose="02010800040101010101" charset="-122"/>
              </a:rPr>
              <a:t>people there are very friendly.</a:t>
            </a:r>
            <a:endParaRPr lang="x-none" altLang="en-US" sz="2800" dirty="0">
              <a:solidFill>
                <a:schemeClr val="tx1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  <p:sp>
        <p:nvSpPr>
          <p:cNvPr id="6" name="乘 5"/>
          <p:cNvSpPr/>
          <p:nvPr/>
        </p:nvSpPr>
        <p:spPr>
          <a:xfrm>
            <a:off x="10531407" y="938496"/>
            <a:ext cx="1814733" cy="1927273"/>
          </a:xfrm>
          <a:prstGeom prst="mathMultiply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E38F9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1669" y="3551568"/>
            <a:ext cx="11513666" cy="29055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en-US" sz="2800" b="1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History: </a:t>
            </a:r>
            <a:r>
              <a:rPr lang="x-none" altLang="en-US" sz="2800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It has been established …years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ago, and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it goes back to … dynasty.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        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     …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was named the capital of China several times by many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dynasties.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Geography/Location: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It is located in …in..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Province and it’s an ideal location, 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>
              <a:lnSpc>
                <a:spcPct val="120000"/>
              </a:lnSpc>
            </a:pP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         near/close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to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…. Transportation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is easy and </a:t>
            </a:r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convenient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1669" y="3583743"/>
            <a:ext cx="11089897" cy="5642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kumimoji="1" lang="en-US" altLang="zh-CN" sz="2800" b="1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Gorgeous Scenery: </a:t>
            </a:r>
            <a:r>
              <a:rPr lang="en-US" altLang="x-none" sz="280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trees and flowers everywhere, fresh air, gentle breeze;</a:t>
            </a: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8163" y="2817107"/>
            <a:ext cx="69813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rgbClr val="FF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★</a:t>
            </a:r>
            <a:r>
              <a:rPr kumimoji="1" lang="en-US" altLang="zh-CN" sz="280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Focus on </a:t>
            </a:r>
            <a:r>
              <a:rPr kumimoji="1" lang="en-US" altLang="zh-CN" sz="2800" b="1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kumimoji="1" lang="en-US" altLang="zh-CN" sz="280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feature + Detailed Explanation</a:t>
            </a:r>
            <a:endParaRPr lang="x-none" altLang="en-US" sz="2800" i="1" dirty="0">
              <a:solidFill>
                <a:srgbClr val="0070C0"/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9636" y="1184681"/>
            <a:ext cx="10644554" cy="100987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Hometown</a:t>
            </a:r>
            <a:endParaRPr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800" b="1" dirty="0"/>
              <a:t>Tell me about the </a:t>
            </a:r>
            <a:r>
              <a:rPr lang="en-US" altLang="zh-CN" sz="2800" b="1" dirty="0" smtClean="0"/>
              <a:t>house/flat that </a:t>
            </a:r>
            <a:r>
              <a:rPr lang="en-US" altLang="zh-CN" sz="2800" b="1" dirty="0"/>
              <a:t>you live </a:t>
            </a:r>
            <a:r>
              <a:rPr lang="en-US" altLang="zh-CN" sz="2800" b="1" dirty="0" smtClean="0"/>
              <a:t>in</a:t>
            </a:r>
            <a:r>
              <a:rPr lang="en-US" altLang="zh-CN" sz="2800" dirty="0" smtClean="0"/>
              <a:t>.</a:t>
            </a:r>
            <a:endParaRPr lang="en-US" altLang="zh-CN" sz="2800" dirty="0" smtClean="0"/>
          </a:p>
        </p:txBody>
      </p:sp>
      <p:sp>
        <p:nvSpPr>
          <p:cNvPr id="10" name="矩形 9"/>
          <p:cNvSpPr/>
          <p:nvPr/>
        </p:nvSpPr>
        <p:spPr>
          <a:xfrm>
            <a:off x="949636" y="2300062"/>
            <a:ext cx="9868169" cy="42904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Start with 1 point</a:t>
            </a:r>
            <a:r>
              <a:rPr lang="en-US" altLang="zh-CN" sz="2800" b="1" dirty="0" smtClean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800" b="1" dirty="0" smtClean="0">
              <a:solidFill>
                <a:srgbClr val="990033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Ok, then; actually; alright; well, you know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first thing I should mention is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point I’d like to begin with is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could start off by saying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 initial point would be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main thing you need to know is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suppose I should begin by highlighting the fact that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really need to kick off with the point that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9636" y="1184681"/>
            <a:ext cx="10644554" cy="100987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Hometown</a:t>
            </a:r>
            <a:endParaRPr lang="en-US" altLang="zh-CN" sz="2800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800" b="1" dirty="0"/>
              <a:t>Tell me about the </a:t>
            </a:r>
            <a:r>
              <a:rPr lang="en-US" altLang="zh-CN" sz="2800" b="1" dirty="0" smtClean="0"/>
              <a:t>house/flat </a:t>
            </a:r>
            <a:r>
              <a:rPr lang="en-US" altLang="zh-CN" sz="2800" b="1" dirty="0"/>
              <a:t>that you live </a:t>
            </a:r>
            <a:r>
              <a:rPr lang="en-US" altLang="zh-CN" sz="2800" b="1" dirty="0" smtClean="0"/>
              <a:t>in</a:t>
            </a:r>
            <a:r>
              <a:rPr lang="en-US" altLang="zh-CN" sz="2800" dirty="0" smtClean="0"/>
              <a:t>.</a:t>
            </a:r>
            <a:endParaRPr lang="en-US" altLang="zh-CN" sz="2800" dirty="0" smtClean="0"/>
          </a:p>
        </p:txBody>
      </p:sp>
      <p:sp>
        <p:nvSpPr>
          <p:cNvPr id="10" name="矩形 9"/>
          <p:cNvSpPr/>
          <p:nvPr/>
        </p:nvSpPr>
        <p:spPr>
          <a:xfrm>
            <a:off x="949636" y="2053884"/>
            <a:ext cx="10795623" cy="4642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x-none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2nd pointing phrases:</a:t>
            </a:r>
            <a:endParaRPr lang="x-none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Another point which I could add is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second feature which I should mention is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Also, I could say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 top of </a:t>
            </a:r>
            <a:r>
              <a:rPr lang="x-none" alt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en-US" alt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could also add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addition I suppose I should say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buFontTx/>
              <a:buNone/>
            </a:pP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buFontTx/>
              <a:buNone/>
            </a:pPr>
            <a:r>
              <a:rPr lang="x-none" alt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3rd pointing phrases:</a:t>
            </a:r>
            <a:endParaRPr lang="x-none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 shouldn’t forget to mention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Something else that I need to comment on is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x-none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guess I could also remark on the fact that …</a:t>
            </a:r>
            <a:endParaRPr lang="x-none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9636" y="1184681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Tourist Attractions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What are the famous attractions in your town?</a:t>
            </a:r>
            <a:endParaRPr lang="x-none" altLang="en-US" sz="2800" b="1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kumimoji="1" lang="en-US" altLang="zh-CN" sz="2800" b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华文新魏" panose="02010800040101010101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92369" y="2463737"/>
            <a:ext cx="8225881" cy="15354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mpd="sng">
            <a:solidFill>
              <a:schemeClr val="accent1">
                <a:lumMod val="60000"/>
                <a:lumOff val="40000"/>
              </a:schemeClr>
            </a:solidFill>
            <a:miter lim="800000"/>
          </a:ln>
        </p:spPr>
        <p:txBody>
          <a:bodyPr wrap="none" anchor="ctr"/>
          <a:lstStyle/>
          <a:p>
            <a:endParaRPr lang="en-US" altLang="x-none" sz="2800" b="1" dirty="0" smtClean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x-none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endParaRPr lang="en-US" altLang="x-none" sz="28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04913" y="2463736"/>
            <a:ext cx="53544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      e.g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. </a:t>
            </a:r>
            <a:endParaRPr lang="en-US" altLang="x-none" sz="2800" dirty="0" smtClean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r>
              <a:rPr lang="en-US" altLang="x-none" sz="2800" dirty="0" smtClean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There </a:t>
            </a:r>
            <a:r>
              <a:rPr lang="en-US" altLang="x-none" sz="28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is a tower in my hometown. It is very famous.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71" y="2463736"/>
            <a:ext cx="2250830" cy="153541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535371" y="2114474"/>
            <a:ext cx="3624753" cy="37693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410527" y="4180344"/>
            <a:ext cx="43895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x-none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The </a:t>
            </a:r>
            <a:r>
              <a:rPr lang="en-US" altLang="x-none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attraction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r>
              <a:rPr lang="en-US" altLang="x-none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Why </a:t>
            </a:r>
            <a:r>
              <a:rPr lang="en-US" altLang="x-none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it’s famous </a:t>
            </a:r>
            <a:endParaRPr lang="en-US" altLang="x-none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r>
              <a:rPr lang="en-US" altLang="x-none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+</a:t>
            </a:r>
            <a:r>
              <a:rPr lang="zh-CN" altLang="en-US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 </a:t>
            </a:r>
            <a:endParaRPr lang="en-US" altLang="zh-CN" sz="2800" b="1" dirty="0" smtClean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r>
              <a:rPr lang="en-US" altLang="x-none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Tourism </a:t>
            </a:r>
            <a:r>
              <a:rPr lang="en-US" altLang="x-none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effects </a:t>
            </a:r>
            <a:endParaRPr lang="en-US" altLang="x-none" sz="2800" b="1" dirty="0">
              <a:solidFill>
                <a:schemeClr val="accent2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algn="ctr"/>
            <a:endParaRPr lang="x-none" altLang="en-US" sz="2800" b="1" dirty="0">
              <a:solidFill>
                <a:srgbClr val="C00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4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49636" y="1184681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x-none" sz="2800" b="1" dirty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What sort of transportation do you use daily</a:t>
            </a:r>
            <a:r>
              <a:rPr lang="en-US" altLang="x-none" sz="2800" b="1" dirty="0" smtClean="0"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?</a:t>
            </a:r>
            <a:endParaRPr lang="x-none" altLang="en-US" sz="2800" b="1" dirty="0"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0824" y="2479428"/>
            <a:ext cx="6984542" cy="3330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Convenient</a:t>
            </a:r>
            <a:endParaRPr lang="x-none" altLang="en-US" sz="2800" b="1" dirty="0">
              <a:solidFill>
                <a:srgbClr val="008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Good for my </a:t>
            </a:r>
            <a:r>
              <a:rPr lang="en-US" altLang="x-none" sz="2800" b="1" dirty="0" smtClean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health, refresh </a:t>
            </a:r>
            <a:r>
              <a:rPr lang="en-US" altLang="x-none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my body</a:t>
            </a:r>
            <a:endParaRPr lang="x-none" altLang="en-US" sz="2800" b="1" dirty="0">
              <a:solidFill>
                <a:srgbClr val="008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A reasonable amount of exercise prepares a good sleep</a:t>
            </a:r>
            <a:endParaRPr lang="x-none" altLang="en-US" sz="2800" b="1" dirty="0">
              <a:solidFill>
                <a:srgbClr val="008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x-none" sz="2800" b="1" dirty="0">
                <a:solidFill>
                  <a:srgbClr val="008000"/>
                </a:solidFill>
                <a:latin typeface="Times New Roman" panose="02020603050405020304" pitchFamily="18" charset="0"/>
                <a:ea typeface="华文新魏" panose="02010800040101010101" charset="-122"/>
                <a:sym typeface="华文新魏" panose="02010800040101010101" charset="-122"/>
              </a:rPr>
              <a:t>Do no harm to the environment</a:t>
            </a:r>
            <a:endParaRPr lang="x-none" altLang="en-US" sz="2800" b="1" dirty="0">
              <a:solidFill>
                <a:srgbClr val="008000"/>
              </a:solidFill>
              <a:latin typeface="Times New Roman" panose="02020603050405020304" pitchFamily="18" charset="0"/>
              <a:ea typeface="华文新魏" panose="02010800040101010101" charset="-122"/>
              <a:sym typeface="华文新魏" panose="020108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111" y="2111846"/>
            <a:ext cx="4088874" cy="4563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A_任意多边形 140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 rot="16862230">
            <a:off x="4057015" y="3385185"/>
            <a:ext cx="3834765" cy="1012190"/>
          </a:xfrm>
          <a:custGeom>
            <a:avLst/>
            <a:gdLst/>
            <a:ahLst/>
            <a:cxnLst>
              <a:cxn ang="0">
                <a:pos x="1197" y="631"/>
              </a:cxn>
              <a:cxn ang="0">
                <a:pos x="1794" y="471"/>
              </a:cxn>
              <a:cxn ang="0">
                <a:pos x="828" y="176"/>
              </a:cxn>
              <a:cxn ang="0">
                <a:pos x="21" y="382"/>
              </a:cxn>
              <a:cxn ang="0">
                <a:pos x="117" y="373"/>
              </a:cxn>
              <a:cxn ang="0">
                <a:pos x="100" y="488"/>
              </a:cxn>
              <a:cxn ang="0">
                <a:pos x="87" y="613"/>
              </a:cxn>
              <a:cxn ang="0">
                <a:pos x="200" y="507"/>
              </a:cxn>
              <a:cxn ang="0">
                <a:pos x="386" y="462"/>
              </a:cxn>
              <a:cxn ang="0">
                <a:pos x="458" y="485"/>
              </a:cxn>
              <a:cxn ang="0">
                <a:pos x="277" y="472"/>
              </a:cxn>
              <a:cxn ang="0">
                <a:pos x="301" y="514"/>
              </a:cxn>
              <a:cxn ang="0">
                <a:pos x="308" y="537"/>
              </a:cxn>
              <a:cxn ang="0">
                <a:pos x="344" y="564"/>
              </a:cxn>
              <a:cxn ang="0">
                <a:pos x="420" y="529"/>
              </a:cxn>
              <a:cxn ang="0">
                <a:pos x="513" y="589"/>
              </a:cxn>
              <a:cxn ang="0">
                <a:pos x="579" y="488"/>
              </a:cxn>
              <a:cxn ang="0">
                <a:pos x="585" y="533"/>
              </a:cxn>
              <a:cxn ang="0">
                <a:pos x="658" y="507"/>
              </a:cxn>
              <a:cxn ang="0">
                <a:pos x="620" y="590"/>
              </a:cxn>
              <a:cxn ang="0">
                <a:pos x="739" y="486"/>
              </a:cxn>
              <a:cxn ang="0">
                <a:pos x="726" y="585"/>
              </a:cxn>
              <a:cxn ang="0">
                <a:pos x="1183" y="491"/>
              </a:cxn>
              <a:cxn ang="0">
                <a:pos x="1027" y="568"/>
              </a:cxn>
              <a:cxn ang="0">
                <a:pos x="867" y="534"/>
              </a:cxn>
              <a:cxn ang="0">
                <a:pos x="749" y="575"/>
              </a:cxn>
              <a:cxn ang="0">
                <a:pos x="812" y="530"/>
              </a:cxn>
              <a:cxn ang="0">
                <a:pos x="849" y="561"/>
              </a:cxn>
              <a:cxn ang="0">
                <a:pos x="881" y="607"/>
              </a:cxn>
              <a:cxn ang="0">
                <a:pos x="970" y="492"/>
              </a:cxn>
              <a:cxn ang="0">
                <a:pos x="1060" y="513"/>
              </a:cxn>
              <a:cxn ang="0">
                <a:pos x="1117" y="507"/>
              </a:cxn>
              <a:cxn ang="0">
                <a:pos x="1078" y="602"/>
              </a:cxn>
              <a:cxn ang="0">
                <a:pos x="1237" y="530"/>
              </a:cxn>
              <a:cxn ang="0">
                <a:pos x="1137" y="610"/>
              </a:cxn>
              <a:cxn ang="0">
                <a:pos x="1241" y="474"/>
              </a:cxn>
              <a:cxn ang="0">
                <a:pos x="1303" y="533"/>
              </a:cxn>
              <a:cxn ang="0">
                <a:pos x="1262" y="573"/>
              </a:cxn>
              <a:cxn ang="0">
                <a:pos x="1196" y="738"/>
              </a:cxn>
              <a:cxn ang="0">
                <a:pos x="1231" y="710"/>
              </a:cxn>
              <a:cxn ang="0">
                <a:pos x="1220" y="796"/>
              </a:cxn>
              <a:cxn ang="0">
                <a:pos x="1342" y="676"/>
              </a:cxn>
              <a:cxn ang="0">
                <a:pos x="1411" y="631"/>
              </a:cxn>
              <a:cxn ang="0">
                <a:pos x="1421" y="634"/>
              </a:cxn>
              <a:cxn ang="0">
                <a:pos x="1539" y="523"/>
              </a:cxn>
              <a:cxn ang="0">
                <a:pos x="1560" y="506"/>
              </a:cxn>
              <a:cxn ang="0">
                <a:pos x="1645" y="450"/>
              </a:cxn>
              <a:cxn ang="0">
                <a:pos x="1616" y="538"/>
              </a:cxn>
              <a:cxn ang="0">
                <a:pos x="1765" y="370"/>
              </a:cxn>
              <a:cxn ang="0">
                <a:pos x="1726" y="491"/>
              </a:cxn>
              <a:cxn ang="0">
                <a:pos x="1799" y="444"/>
              </a:cxn>
              <a:cxn ang="0">
                <a:pos x="1279" y="179"/>
              </a:cxn>
              <a:cxn ang="0">
                <a:pos x="1289" y="104"/>
              </a:cxn>
              <a:cxn ang="0">
                <a:pos x="1201" y="193"/>
              </a:cxn>
              <a:cxn ang="0">
                <a:pos x="1284" y="37"/>
              </a:cxn>
              <a:cxn ang="0">
                <a:pos x="1201" y="86"/>
              </a:cxn>
              <a:cxn ang="0">
                <a:pos x="1106" y="190"/>
              </a:cxn>
              <a:cxn ang="0">
                <a:pos x="1322" y="210"/>
              </a:cxn>
              <a:cxn ang="0">
                <a:pos x="1318" y="478"/>
              </a:cxn>
              <a:cxn ang="0">
                <a:pos x="306" y="202"/>
              </a:cxn>
              <a:cxn ang="0">
                <a:pos x="29" y="430"/>
              </a:cxn>
              <a:cxn ang="0">
                <a:pos x="111" y="214"/>
              </a:cxn>
            </a:cxnLst>
            <a:rect l="0" t="0" r="r" b="b"/>
            <a:pathLst>
              <a:path w="1858" h="840">
                <a:moveTo>
                  <a:pt x="15" y="443"/>
                </a:moveTo>
                <a:lnTo>
                  <a:pt x="15" y="443"/>
                </a:lnTo>
                <a:lnTo>
                  <a:pt x="21" y="467"/>
                </a:lnTo>
                <a:lnTo>
                  <a:pt x="27" y="491"/>
                </a:lnTo>
                <a:lnTo>
                  <a:pt x="35" y="543"/>
                </a:lnTo>
                <a:lnTo>
                  <a:pt x="35" y="543"/>
                </a:lnTo>
                <a:lnTo>
                  <a:pt x="39" y="566"/>
                </a:lnTo>
                <a:lnTo>
                  <a:pt x="45" y="590"/>
                </a:lnTo>
                <a:lnTo>
                  <a:pt x="48" y="602"/>
                </a:lnTo>
                <a:lnTo>
                  <a:pt x="53" y="613"/>
                </a:lnTo>
                <a:lnTo>
                  <a:pt x="58" y="621"/>
                </a:lnTo>
                <a:lnTo>
                  <a:pt x="65" y="628"/>
                </a:lnTo>
                <a:lnTo>
                  <a:pt x="65" y="628"/>
                </a:lnTo>
                <a:lnTo>
                  <a:pt x="94" y="624"/>
                </a:lnTo>
                <a:lnTo>
                  <a:pt x="124" y="621"/>
                </a:lnTo>
                <a:lnTo>
                  <a:pt x="155" y="618"/>
                </a:lnTo>
                <a:lnTo>
                  <a:pt x="185" y="617"/>
                </a:lnTo>
                <a:lnTo>
                  <a:pt x="312" y="614"/>
                </a:lnTo>
                <a:lnTo>
                  <a:pt x="312" y="614"/>
                </a:lnTo>
                <a:lnTo>
                  <a:pt x="415" y="613"/>
                </a:lnTo>
                <a:lnTo>
                  <a:pt x="516" y="613"/>
                </a:lnTo>
                <a:lnTo>
                  <a:pt x="618" y="614"/>
                </a:lnTo>
                <a:lnTo>
                  <a:pt x="719" y="617"/>
                </a:lnTo>
                <a:lnTo>
                  <a:pt x="923" y="623"/>
                </a:lnTo>
                <a:lnTo>
                  <a:pt x="1026" y="625"/>
                </a:lnTo>
                <a:lnTo>
                  <a:pt x="1128" y="627"/>
                </a:lnTo>
                <a:lnTo>
                  <a:pt x="1128" y="627"/>
                </a:lnTo>
                <a:lnTo>
                  <a:pt x="1158" y="625"/>
                </a:lnTo>
                <a:lnTo>
                  <a:pt x="1172" y="627"/>
                </a:lnTo>
                <a:lnTo>
                  <a:pt x="1179" y="630"/>
                </a:lnTo>
                <a:lnTo>
                  <a:pt x="1185" y="632"/>
                </a:lnTo>
                <a:lnTo>
                  <a:pt x="1185" y="632"/>
                </a:lnTo>
                <a:lnTo>
                  <a:pt x="1187" y="625"/>
                </a:lnTo>
                <a:lnTo>
                  <a:pt x="1192" y="618"/>
                </a:lnTo>
                <a:lnTo>
                  <a:pt x="1201" y="604"/>
                </a:lnTo>
                <a:lnTo>
                  <a:pt x="1214" y="592"/>
                </a:lnTo>
                <a:lnTo>
                  <a:pt x="1225" y="582"/>
                </a:lnTo>
                <a:lnTo>
                  <a:pt x="1225" y="582"/>
                </a:lnTo>
                <a:lnTo>
                  <a:pt x="1214" y="600"/>
                </a:lnTo>
                <a:lnTo>
                  <a:pt x="1203" y="618"/>
                </a:lnTo>
                <a:lnTo>
                  <a:pt x="1203" y="618"/>
                </a:lnTo>
                <a:lnTo>
                  <a:pt x="1197" y="631"/>
                </a:lnTo>
                <a:lnTo>
                  <a:pt x="1196" y="637"/>
                </a:lnTo>
                <a:lnTo>
                  <a:pt x="1197" y="638"/>
                </a:lnTo>
                <a:lnTo>
                  <a:pt x="1199" y="637"/>
                </a:lnTo>
                <a:lnTo>
                  <a:pt x="1199" y="637"/>
                </a:lnTo>
                <a:lnTo>
                  <a:pt x="1230" y="607"/>
                </a:lnTo>
                <a:lnTo>
                  <a:pt x="1259" y="578"/>
                </a:lnTo>
                <a:lnTo>
                  <a:pt x="1200" y="661"/>
                </a:lnTo>
                <a:lnTo>
                  <a:pt x="1193" y="627"/>
                </a:lnTo>
                <a:lnTo>
                  <a:pt x="1193" y="627"/>
                </a:lnTo>
                <a:lnTo>
                  <a:pt x="1192" y="631"/>
                </a:lnTo>
                <a:lnTo>
                  <a:pt x="1190" y="634"/>
                </a:lnTo>
                <a:lnTo>
                  <a:pt x="1185" y="638"/>
                </a:lnTo>
                <a:lnTo>
                  <a:pt x="1182" y="640"/>
                </a:lnTo>
                <a:lnTo>
                  <a:pt x="1179" y="642"/>
                </a:lnTo>
                <a:lnTo>
                  <a:pt x="1176" y="647"/>
                </a:lnTo>
                <a:lnTo>
                  <a:pt x="1176" y="652"/>
                </a:lnTo>
                <a:lnTo>
                  <a:pt x="1176" y="652"/>
                </a:lnTo>
                <a:lnTo>
                  <a:pt x="1176" y="677"/>
                </a:lnTo>
                <a:lnTo>
                  <a:pt x="1176" y="703"/>
                </a:lnTo>
                <a:lnTo>
                  <a:pt x="1179" y="728"/>
                </a:lnTo>
                <a:lnTo>
                  <a:pt x="1182" y="752"/>
                </a:lnTo>
                <a:lnTo>
                  <a:pt x="1189" y="797"/>
                </a:lnTo>
                <a:lnTo>
                  <a:pt x="1197" y="840"/>
                </a:lnTo>
                <a:lnTo>
                  <a:pt x="1197" y="840"/>
                </a:lnTo>
                <a:lnTo>
                  <a:pt x="1277" y="794"/>
                </a:lnTo>
                <a:lnTo>
                  <a:pt x="1359" y="748"/>
                </a:lnTo>
                <a:lnTo>
                  <a:pt x="1439" y="701"/>
                </a:lnTo>
                <a:lnTo>
                  <a:pt x="1478" y="677"/>
                </a:lnTo>
                <a:lnTo>
                  <a:pt x="1516" y="654"/>
                </a:lnTo>
                <a:lnTo>
                  <a:pt x="1516" y="654"/>
                </a:lnTo>
                <a:lnTo>
                  <a:pt x="1547" y="632"/>
                </a:lnTo>
                <a:lnTo>
                  <a:pt x="1577" y="610"/>
                </a:lnTo>
                <a:lnTo>
                  <a:pt x="1634" y="568"/>
                </a:lnTo>
                <a:lnTo>
                  <a:pt x="1665" y="547"/>
                </a:lnTo>
                <a:lnTo>
                  <a:pt x="1696" y="529"/>
                </a:lnTo>
                <a:lnTo>
                  <a:pt x="1728" y="510"/>
                </a:lnTo>
                <a:lnTo>
                  <a:pt x="1762" y="495"/>
                </a:lnTo>
                <a:lnTo>
                  <a:pt x="1762" y="495"/>
                </a:lnTo>
                <a:lnTo>
                  <a:pt x="1772" y="489"/>
                </a:lnTo>
                <a:lnTo>
                  <a:pt x="1780" y="485"/>
                </a:lnTo>
                <a:lnTo>
                  <a:pt x="1787" y="478"/>
                </a:lnTo>
                <a:lnTo>
                  <a:pt x="1794" y="471"/>
                </a:lnTo>
                <a:lnTo>
                  <a:pt x="1807" y="457"/>
                </a:lnTo>
                <a:lnTo>
                  <a:pt x="1820" y="441"/>
                </a:lnTo>
                <a:lnTo>
                  <a:pt x="1820" y="441"/>
                </a:lnTo>
                <a:lnTo>
                  <a:pt x="1827" y="403"/>
                </a:lnTo>
                <a:lnTo>
                  <a:pt x="1835" y="366"/>
                </a:lnTo>
                <a:lnTo>
                  <a:pt x="1846" y="329"/>
                </a:lnTo>
                <a:lnTo>
                  <a:pt x="1858" y="294"/>
                </a:lnTo>
                <a:lnTo>
                  <a:pt x="1296" y="2"/>
                </a:lnTo>
                <a:lnTo>
                  <a:pt x="1296" y="2"/>
                </a:lnTo>
                <a:lnTo>
                  <a:pt x="1293" y="0"/>
                </a:lnTo>
                <a:lnTo>
                  <a:pt x="1289" y="3"/>
                </a:lnTo>
                <a:lnTo>
                  <a:pt x="1287" y="6"/>
                </a:lnTo>
                <a:lnTo>
                  <a:pt x="1286" y="9"/>
                </a:lnTo>
                <a:lnTo>
                  <a:pt x="1286" y="9"/>
                </a:lnTo>
                <a:lnTo>
                  <a:pt x="1284" y="11"/>
                </a:lnTo>
                <a:lnTo>
                  <a:pt x="1284" y="11"/>
                </a:lnTo>
                <a:lnTo>
                  <a:pt x="1282" y="9"/>
                </a:lnTo>
                <a:lnTo>
                  <a:pt x="1280" y="4"/>
                </a:lnTo>
                <a:lnTo>
                  <a:pt x="1277" y="4"/>
                </a:lnTo>
                <a:lnTo>
                  <a:pt x="1276" y="4"/>
                </a:lnTo>
                <a:lnTo>
                  <a:pt x="1276" y="4"/>
                </a:lnTo>
                <a:lnTo>
                  <a:pt x="1256" y="21"/>
                </a:lnTo>
                <a:lnTo>
                  <a:pt x="1237" y="37"/>
                </a:lnTo>
                <a:lnTo>
                  <a:pt x="1217" y="51"/>
                </a:lnTo>
                <a:lnTo>
                  <a:pt x="1206" y="56"/>
                </a:lnTo>
                <a:lnTo>
                  <a:pt x="1194" y="62"/>
                </a:lnTo>
                <a:lnTo>
                  <a:pt x="1194" y="62"/>
                </a:lnTo>
                <a:lnTo>
                  <a:pt x="1189" y="65"/>
                </a:lnTo>
                <a:lnTo>
                  <a:pt x="1186" y="69"/>
                </a:lnTo>
                <a:lnTo>
                  <a:pt x="1183" y="73"/>
                </a:lnTo>
                <a:lnTo>
                  <a:pt x="1180" y="79"/>
                </a:lnTo>
                <a:lnTo>
                  <a:pt x="1178" y="91"/>
                </a:lnTo>
                <a:lnTo>
                  <a:pt x="1175" y="104"/>
                </a:lnTo>
                <a:lnTo>
                  <a:pt x="1175" y="104"/>
                </a:lnTo>
                <a:lnTo>
                  <a:pt x="1172" y="122"/>
                </a:lnTo>
                <a:lnTo>
                  <a:pt x="1171" y="142"/>
                </a:lnTo>
                <a:lnTo>
                  <a:pt x="1172" y="160"/>
                </a:lnTo>
                <a:lnTo>
                  <a:pt x="1175" y="179"/>
                </a:lnTo>
                <a:lnTo>
                  <a:pt x="1069" y="179"/>
                </a:lnTo>
                <a:lnTo>
                  <a:pt x="1069" y="179"/>
                </a:lnTo>
                <a:lnTo>
                  <a:pt x="948" y="176"/>
                </a:lnTo>
                <a:lnTo>
                  <a:pt x="828" y="176"/>
                </a:lnTo>
                <a:lnTo>
                  <a:pt x="708" y="177"/>
                </a:lnTo>
                <a:lnTo>
                  <a:pt x="589" y="180"/>
                </a:lnTo>
                <a:lnTo>
                  <a:pt x="353" y="186"/>
                </a:lnTo>
                <a:lnTo>
                  <a:pt x="233" y="188"/>
                </a:lnTo>
                <a:lnTo>
                  <a:pt x="115" y="190"/>
                </a:lnTo>
                <a:lnTo>
                  <a:pt x="115" y="190"/>
                </a:lnTo>
                <a:lnTo>
                  <a:pt x="98" y="210"/>
                </a:lnTo>
                <a:lnTo>
                  <a:pt x="84" y="231"/>
                </a:lnTo>
                <a:lnTo>
                  <a:pt x="55" y="273"/>
                </a:lnTo>
                <a:lnTo>
                  <a:pt x="28" y="318"/>
                </a:lnTo>
                <a:lnTo>
                  <a:pt x="0" y="363"/>
                </a:lnTo>
                <a:lnTo>
                  <a:pt x="0" y="363"/>
                </a:lnTo>
                <a:lnTo>
                  <a:pt x="1" y="378"/>
                </a:lnTo>
                <a:lnTo>
                  <a:pt x="4" y="395"/>
                </a:lnTo>
                <a:lnTo>
                  <a:pt x="8" y="412"/>
                </a:lnTo>
                <a:lnTo>
                  <a:pt x="8" y="420"/>
                </a:lnTo>
                <a:lnTo>
                  <a:pt x="8" y="429"/>
                </a:lnTo>
                <a:lnTo>
                  <a:pt x="8" y="429"/>
                </a:lnTo>
                <a:lnTo>
                  <a:pt x="8" y="436"/>
                </a:lnTo>
                <a:lnTo>
                  <a:pt x="8" y="441"/>
                </a:lnTo>
                <a:lnTo>
                  <a:pt x="10" y="443"/>
                </a:lnTo>
                <a:lnTo>
                  <a:pt x="11" y="444"/>
                </a:lnTo>
                <a:lnTo>
                  <a:pt x="13" y="444"/>
                </a:lnTo>
                <a:lnTo>
                  <a:pt x="15" y="443"/>
                </a:lnTo>
                <a:lnTo>
                  <a:pt x="15" y="443"/>
                </a:lnTo>
                <a:close/>
                <a:moveTo>
                  <a:pt x="32" y="364"/>
                </a:moveTo>
                <a:lnTo>
                  <a:pt x="32" y="364"/>
                </a:lnTo>
                <a:lnTo>
                  <a:pt x="48" y="337"/>
                </a:lnTo>
                <a:lnTo>
                  <a:pt x="66" y="311"/>
                </a:lnTo>
                <a:lnTo>
                  <a:pt x="84" y="287"/>
                </a:lnTo>
                <a:lnTo>
                  <a:pt x="104" y="266"/>
                </a:lnTo>
                <a:lnTo>
                  <a:pt x="104" y="266"/>
                </a:lnTo>
                <a:lnTo>
                  <a:pt x="107" y="266"/>
                </a:lnTo>
                <a:lnTo>
                  <a:pt x="107" y="266"/>
                </a:lnTo>
                <a:lnTo>
                  <a:pt x="79" y="309"/>
                </a:lnTo>
                <a:lnTo>
                  <a:pt x="49" y="356"/>
                </a:lnTo>
                <a:lnTo>
                  <a:pt x="21" y="405"/>
                </a:lnTo>
                <a:lnTo>
                  <a:pt x="21" y="405"/>
                </a:lnTo>
                <a:lnTo>
                  <a:pt x="18" y="399"/>
                </a:lnTo>
                <a:lnTo>
                  <a:pt x="18" y="394"/>
                </a:lnTo>
                <a:lnTo>
                  <a:pt x="20" y="388"/>
                </a:lnTo>
                <a:lnTo>
                  <a:pt x="21" y="382"/>
                </a:lnTo>
                <a:lnTo>
                  <a:pt x="27" y="373"/>
                </a:lnTo>
                <a:lnTo>
                  <a:pt x="32" y="364"/>
                </a:lnTo>
                <a:lnTo>
                  <a:pt x="32" y="364"/>
                </a:lnTo>
                <a:close/>
                <a:moveTo>
                  <a:pt x="135" y="378"/>
                </a:moveTo>
                <a:lnTo>
                  <a:pt x="94" y="425"/>
                </a:lnTo>
                <a:lnTo>
                  <a:pt x="94" y="425"/>
                </a:lnTo>
                <a:lnTo>
                  <a:pt x="104" y="406"/>
                </a:lnTo>
                <a:lnTo>
                  <a:pt x="114" y="389"/>
                </a:lnTo>
                <a:lnTo>
                  <a:pt x="136" y="354"/>
                </a:lnTo>
                <a:lnTo>
                  <a:pt x="136" y="354"/>
                </a:lnTo>
                <a:lnTo>
                  <a:pt x="138" y="356"/>
                </a:lnTo>
                <a:lnTo>
                  <a:pt x="139" y="358"/>
                </a:lnTo>
                <a:lnTo>
                  <a:pt x="140" y="364"/>
                </a:lnTo>
                <a:lnTo>
                  <a:pt x="139" y="371"/>
                </a:lnTo>
                <a:lnTo>
                  <a:pt x="135" y="378"/>
                </a:lnTo>
                <a:lnTo>
                  <a:pt x="135" y="378"/>
                </a:lnTo>
                <a:close/>
                <a:moveTo>
                  <a:pt x="143" y="391"/>
                </a:moveTo>
                <a:lnTo>
                  <a:pt x="143" y="391"/>
                </a:lnTo>
                <a:lnTo>
                  <a:pt x="146" y="396"/>
                </a:lnTo>
                <a:lnTo>
                  <a:pt x="148" y="403"/>
                </a:lnTo>
                <a:lnTo>
                  <a:pt x="146" y="413"/>
                </a:lnTo>
                <a:lnTo>
                  <a:pt x="145" y="417"/>
                </a:lnTo>
                <a:lnTo>
                  <a:pt x="142" y="422"/>
                </a:lnTo>
                <a:lnTo>
                  <a:pt x="96" y="478"/>
                </a:lnTo>
                <a:lnTo>
                  <a:pt x="96" y="478"/>
                </a:lnTo>
                <a:lnTo>
                  <a:pt x="118" y="434"/>
                </a:lnTo>
                <a:lnTo>
                  <a:pt x="143" y="391"/>
                </a:lnTo>
                <a:lnTo>
                  <a:pt x="143" y="391"/>
                </a:lnTo>
                <a:close/>
                <a:moveTo>
                  <a:pt x="129" y="332"/>
                </a:moveTo>
                <a:lnTo>
                  <a:pt x="129" y="332"/>
                </a:lnTo>
                <a:lnTo>
                  <a:pt x="110" y="356"/>
                </a:lnTo>
                <a:lnTo>
                  <a:pt x="90" y="381"/>
                </a:lnTo>
                <a:lnTo>
                  <a:pt x="70" y="406"/>
                </a:lnTo>
                <a:lnTo>
                  <a:pt x="63" y="420"/>
                </a:lnTo>
                <a:lnTo>
                  <a:pt x="56" y="436"/>
                </a:lnTo>
                <a:lnTo>
                  <a:pt x="56" y="436"/>
                </a:lnTo>
                <a:lnTo>
                  <a:pt x="73" y="415"/>
                </a:lnTo>
                <a:lnTo>
                  <a:pt x="90" y="394"/>
                </a:lnTo>
                <a:lnTo>
                  <a:pt x="108" y="373"/>
                </a:lnTo>
                <a:lnTo>
                  <a:pt x="125" y="354"/>
                </a:lnTo>
                <a:lnTo>
                  <a:pt x="125" y="354"/>
                </a:lnTo>
                <a:lnTo>
                  <a:pt x="117" y="373"/>
                </a:lnTo>
                <a:lnTo>
                  <a:pt x="107" y="389"/>
                </a:lnTo>
                <a:lnTo>
                  <a:pt x="84" y="423"/>
                </a:lnTo>
                <a:lnTo>
                  <a:pt x="60" y="455"/>
                </a:lnTo>
                <a:lnTo>
                  <a:pt x="38" y="491"/>
                </a:lnTo>
                <a:lnTo>
                  <a:pt x="38" y="491"/>
                </a:lnTo>
                <a:lnTo>
                  <a:pt x="38" y="478"/>
                </a:lnTo>
                <a:lnTo>
                  <a:pt x="39" y="467"/>
                </a:lnTo>
                <a:lnTo>
                  <a:pt x="44" y="448"/>
                </a:lnTo>
                <a:lnTo>
                  <a:pt x="51" y="430"/>
                </a:lnTo>
                <a:lnTo>
                  <a:pt x="59" y="413"/>
                </a:lnTo>
                <a:lnTo>
                  <a:pt x="124" y="306"/>
                </a:lnTo>
                <a:lnTo>
                  <a:pt x="124" y="306"/>
                </a:lnTo>
                <a:lnTo>
                  <a:pt x="125" y="305"/>
                </a:lnTo>
                <a:lnTo>
                  <a:pt x="126" y="306"/>
                </a:lnTo>
                <a:lnTo>
                  <a:pt x="129" y="315"/>
                </a:lnTo>
                <a:lnTo>
                  <a:pt x="131" y="325"/>
                </a:lnTo>
                <a:lnTo>
                  <a:pt x="131" y="329"/>
                </a:lnTo>
                <a:lnTo>
                  <a:pt x="129" y="332"/>
                </a:lnTo>
                <a:lnTo>
                  <a:pt x="129" y="332"/>
                </a:lnTo>
                <a:close/>
                <a:moveTo>
                  <a:pt x="65" y="479"/>
                </a:moveTo>
                <a:lnTo>
                  <a:pt x="65" y="477"/>
                </a:lnTo>
                <a:lnTo>
                  <a:pt x="65" y="472"/>
                </a:lnTo>
                <a:lnTo>
                  <a:pt x="133" y="395"/>
                </a:lnTo>
                <a:lnTo>
                  <a:pt x="133" y="395"/>
                </a:lnTo>
                <a:lnTo>
                  <a:pt x="111" y="432"/>
                </a:lnTo>
                <a:lnTo>
                  <a:pt x="88" y="468"/>
                </a:lnTo>
                <a:lnTo>
                  <a:pt x="48" y="544"/>
                </a:lnTo>
                <a:lnTo>
                  <a:pt x="48" y="544"/>
                </a:lnTo>
                <a:lnTo>
                  <a:pt x="44" y="533"/>
                </a:lnTo>
                <a:lnTo>
                  <a:pt x="42" y="524"/>
                </a:lnTo>
                <a:lnTo>
                  <a:pt x="44" y="514"/>
                </a:lnTo>
                <a:lnTo>
                  <a:pt x="45" y="506"/>
                </a:lnTo>
                <a:lnTo>
                  <a:pt x="49" y="498"/>
                </a:lnTo>
                <a:lnTo>
                  <a:pt x="53" y="491"/>
                </a:lnTo>
                <a:lnTo>
                  <a:pt x="59" y="485"/>
                </a:lnTo>
                <a:lnTo>
                  <a:pt x="65" y="479"/>
                </a:lnTo>
                <a:lnTo>
                  <a:pt x="65" y="479"/>
                </a:lnTo>
                <a:close/>
                <a:moveTo>
                  <a:pt x="49" y="562"/>
                </a:moveTo>
                <a:lnTo>
                  <a:pt x="49" y="562"/>
                </a:lnTo>
                <a:lnTo>
                  <a:pt x="65" y="537"/>
                </a:lnTo>
                <a:lnTo>
                  <a:pt x="81" y="512"/>
                </a:lnTo>
                <a:lnTo>
                  <a:pt x="100" y="488"/>
                </a:lnTo>
                <a:lnTo>
                  <a:pt x="118" y="465"/>
                </a:lnTo>
                <a:lnTo>
                  <a:pt x="55" y="581"/>
                </a:lnTo>
                <a:lnTo>
                  <a:pt x="55" y="581"/>
                </a:lnTo>
                <a:lnTo>
                  <a:pt x="53" y="576"/>
                </a:lnTo>
                <a:lnTo>
                  <a:pt x="52" y="571"/>
                </a:lnTo>
                <a:lnTo>
                  <a:pt x="49" y="566"/>
                </a:lnTo>
                <a:lnTo>
                  <a:pt x="49" y="562"/>
                </a:lnTo>
                <a:lnTo>
                  <a:pt x="49" y="562"/>
                </a:lnTo>
                <a:close/>
                <a:moveTo>
                  <a:pt x="66" y="581"/>
                </a:moveTo>
                <a:lnTo>
                  <a:pt x="66" y="581"/>
                </a:lnTo>
                <a:lnTo>
                  <a:pt x="110" y="500"/>
                </a:lnTo>
                <a:lnTo>
                  <a:pt x="131" y="464"/>
                </a:lnTo>
                <a:lnTo>
                  <a:pt x="153" y="427"/>
                </a:lnTo>
                <a:lnTo>
                  <a:pt x="153" y="427"/>
                </a:lnTo>
                <a:lnTo>
                  <a:pt x="155" y="430"/>
                </a:lnTo>
                <a:lnTo>
                  <a:pt x="155" y="434"/>
                </a:lnTo>
                <a:lnTo>
                  <a:pt x="155" y="439"/>
                </a:lnTo>
                <a:lnTo>
                  <a:pt x="155" y="439"/>
                </a:lnTo>
                <a:lnTo>
                  <a:pt x="131" y="482"/>
                </a:lnTo>
                <a:lnTo>
                  <a:pt x="110" y="526"/>
                </a:lnTo>
                <a:lnTo>
                  <a:pt x="87" y="569"/>
                </a:lnTo>
                <a:lnTo>
                  <a:pt x="65" y="610"/>
                </a:lnTo>
                <a:lnTo>
                  <a:pt x="65" y="610"/>
                </a:lnTo>
                <a:lnTo>
                  <a:pt x="63" y="607"/>
                </a:lnTo>
                <a:lnTo>
                  <a:pt x="62" y="603"/>
                </a:lnTo>
                <a:lnTo>
                  <a:pt x="62" y="595"/>
                </a:lnTo>
                <a:lnTo>
                  <a:pt x="63" y="586"/>
                </a:lnTo>
                <a:lnTo>
                  <a:pt x="66" y="581"/>
                </a:lnTo>
                <a:lnTo>
                  <a:pt x="66" y="581"/>
                </a:lnTo>
                <a:close/>
                <a:moveTo>
                  <a:pt x="84" y="602"/>
                </a:moveTo>
                <a:lnTo>
                  <a:pt x="156" y="460"/>
                </a:lnTo>
                <a:lnTo>
                  <a:pt x="156" y="460"/>
                </a:lnTo>
                <a:lnTo>
                  <a:pt x="159" y="462"/>
                </a:lnTo>
                <a:lnTo>
                  <a:pt x="160" y="464"/>
                </a:lnTo>
                <a:lnTo>
                  <a:pt x="167" y="465"/>
                </a:lnTo>
                <a:lnTo>
                  <a:pt x="173" y="465"/>
                </a:lnTo>
                <a:lnTo>
                  <a:pt x="176" y="467"/>
                </a:lnTo>
                <a:lnTo>
                  <a:pt x="178" y="469"/>
                </a:lnTo>
                <a:lnTo>
                  <a:pt x="90" y="610"/>
                </a:lnTo>
                <a:lnTo>
                  <a:pt x="90" y="610"/>
                </a:lnTo>
                <a:lnTo>
                  <a:pt x="88" y="613"/>
                </a:lnTo>
                <a:lnTo>
                  <a:pt x="87" y="613"/>
                </a:lnTo>
                <a:lnTo>
                  <a:pt x="86" y="613"/>
                </a:lnTo>
                <a:lnTo>
                  <a:pt x="84" y="610"/>
                </a:lnTo>
                <a:lnTo>
                  <a:pt x="84" y="606"/>
                </a:lnTo>
                <a:lnTo>
                  <a:pt x="84" y="602"/>
                </a:lnTo>
                <a:lnTo>
                  <a:pt x="84" y="602"/>
                </a:lnTo>
                <a:close/>
                <a:moveTo>
                  <a:pt x="104" y="610"/>
                </a:moveTo>
                <a:lnTo>
                  <a:pt x="104" y="610"/>
                </a:lnTo>
                <a:lnTo>
                  <a:pt x="124" y="575"/>
                </a:lnTo>
                <a:lnTo>
                  <a:pt x="143" y="541"/>
                </a:lnTo>
                <a:lnTo>
                  <a:pt x="164" y="510"/>
                </a:lnTo>
                <a:lnTo>
                  <a:pt x="187" y="479"/>
                </a:lnTo>
                <a:lnTo>
                  <a:pt x="187" y="479"/>
                </a:lnTo>
                <a:lnTo>
                  <a:pt x="188" y="485"/>
                </a:lnTo>
                <a:lnTo>
                  <a:pt x="187" y="491"/>
                </a:lnTo>
                <a:lnTo>
                  <a:pt x="184" y="496"/>
                </a:lnTo>
                <a:lnTo>
                  <a:pt x="180" y="500"/>
                </a:lnTo>
                <a:lnTo>
                  <a:pt x="180" y="500"/>
                </a:lnTo>
                <a:lnTo>
                  <a:pt x="177" y="503"/>
                </a:lnTo>
                <a:lnTo>
                  <a:pt x="176" y="507"/>
                </a:lnTo>
                <a:lnTo>
                  <a:pt x="174" y="516"/>
                </a:lnTo>
                <a:lnTo>
                  <a:pt x="176" y="519"/>
                </a:lnTo>
                <a:lnTo>
                  <a:pt x="126" y="607"/>
                </a:lnTo>
                <a:lnTo>
                  <a:pt x="126" y="607"/>
                </a:lnTo>
                <a:lnTo>
                  <a:pt x="115" y="607"/>
                </a:lnTo>
                <a:lnTo>
                  <a:pt x="110" y="607"/>
                </a:lnTo>
                <a:lnTo>
                  <a:pt x="104" y="610"/>
                </a:lnTo>
                <a:lnTo>
                  <a:pt x="104" y="610"/>
                </a:lnTo>
                <a:close/>
                <a:moveTo>
                  <a:pt x="140" y="606"/>
                </a:moveTo>
                <a:lnTo>
                  <a:pt x="140" y="606"/>
                </a:lnTo>
                <a:lnTo>
                  <a:pt x="155" y="572"/>
                </a:lnTo>
                <a:lnTo>
                  <a:pt x="170" y="540"/>
                </a:lnTo>
                <a:lnTo>
                  <a:pt x="187" y="506"/>
                </a:lnTo>
                <a:lnTo>
                  <a:pt x="201" y="472"/>
                </a:lnTo>
                <a:lnTo>
                  <a:pt x="201" y="472"/>
                </a:lnTo>
                <a:lnTo>
                  <a:pt x="204" y="469"/>
                </a:lnTo>
                <a:lnTo>
                  <a:pt x="207" y="468"/>
                </a:lnTo>
                <a:lnTo>
                  <a:pt x="215" y="467"/>
                </a:lnTo>
                <a:lnTo>
                  <a:pt x="226" y="468"/>
                </a:lnTo>
                <a:lnTo>
                  <a:pt x="235" y="471"/>
                </a:lnTo>
                <a:lnTo>
                  <a:pt x="235" y="471"/>
                </a:lnTo>
                <a:lnTo>
                  <a:pt x="211" y="495"/>
                </a:lnTo>
                <a:lnTo>
                  <a:pt x="200" y="507"/>
                </a:lnTo>
                <a:lnTo>
                  <a:pt x="190" y="521"/>
                </a:lnTo>
                <a:lnTo>
                  <a:pt x="180" y="534"/>
                </a:lnTo>
                <a:lnTo>
                  <a:pt x="170" y="550"/>
                </a:lnTo>
                <a:lnTo>
                  <a:pt x="162" y="565"/>
                </a:lnTo>
                <a:lnTo>
                  <a:pt x="155" y="581"/>
                </a:lnTo>
                <a:lnTo>
                  <a:pt x="155" y="581"/>
                </a:lnTo>
                <a:lnTo>
                  <a:pt x="191" y="533"/>
                </a:lnTo>
                <a:lnTo>
                  <a:pt x="209" y="509"/>
                </a:lnTo>
                <a:lnTo>
                  <a:pt x="230" y="485"/>
                </a:lnTo>
                <a:lnTo>
                  <a:pt x="223" y="513"/>
                </a:lnTo>
                <a:lnTo>
                  <a:pt x="223" y="513"/>
                </a:lnTo>
                <a:lnTo>
                  <a:pt x="222" y="512"/>
                </a:lnTo>
                <a:lnTo>
                  <a:pt x="221" y="509"/>
                </a:lnTo>
                <a:lnTo>
                  <a:pt x="219" y="510"/>
                </a:lnTo>
                <a:lnTo>
                  <a:pt x="218" y="513"/>
                </a:lnTo>
                <a:lnTo>
                  <a:pt x="218" y="513"/>
                </a:lnTo>
                <a:lnTo>
                  <a:pt x="216" y="519"/>
                </a:lnTo>
                <a:lnTo>
                  <a:pt x="216" y="521"/>
                </a:lnTo>
                <a:lnTo>
                  <a:pt x="216" y="524"/>
                </a:lnTo>
                <a:lnTo>
                  <a:pt x="216" y="524"/>
                </a:lnTo>
                <a:lnTo>
                  <a:pt x="192" y="561"/>
                </a:lnTo>
                <a:lnTo>
                  <a:pt x="180" y="582"/>
                </a:lnTo>
                <a:lnTo>
                  <a:pt x="174" y="592"/>
                </a:lnTo>
                <a:lnTo>
                  <a:pt x="170" y="602"/>
                </a:lnTo>
                <a:lnTo>
                  <a:pt x="140" y="606"/>
                </a:lnTo>
                <a:close/>
                <a:moveTo>
                  <a:pt x="319" y="457"/>
                </a:moveTo>
                <a:lnTo>
                  <a:pt x="236" y="454"/>
                </a:lnTo>
                <a:lnTo>
                  <a:pt x="236" y="454"/>
                </a:lnTo>
                <a:lnTo>
                  <a:pt x="235" y="454"/>
                </a:lnTo>
                <a:lnTo>
                  <a:pt x="233" y="451"/>
                </a:lnTo>
                <a:lnTo>
                  <a:pt x="233" y="451"/>
                </a:lnTo>
                <a:lnTo>
                  <a:pt x="280" y="450"/>
                </a:lnTo>
                <a:lnTo>
                  <a:pt x="325" y="450"/>
                </a:lnTo>
                <a:lnTo>
                  <a:pt x="370" y="453"/>
                </a:lnTo>
                <a:lnTo>
                  <a:pt x="415" y="455"/>
                </a:lnTo>
                <a:lnTo>
                  <a:pt x="504" y="462"/>
                </a:lnTo>
                <a:lnTo>
                  <a:pt x="593" y="471"/>
                </a:lnTo>
                <a:lnTo>
                  <a:pt x="593" y="471"/>
                </a:lnTo>
                <a:lnTo>
                  <a:pt x="558" y="471"/>
                </a:lnTo>
                <a:lnTo>
                  <a:pt x="523" y="471"/>
                </a:lnTo>
                <a:lnTo>
                  <a:pt x="454" y="468"/>
                </a:lnTo>
                <a:lnTo>
                  <a:pt x="386" y="462"/>
                </a:lnTo>
                <a:lnTo>
                  <a:pt x="319" y="457"/>
                </a:lnTo>
                <a:lnTo>
                  <a:pt x="319" y="457"/>
                </a:lnTo>
                <a:close/>
                <a:moveTo>
                  <a:pt x="556" y="486"/>
                </a:moveTo>
                <a:lnTo>
                  <a:pt x="556" y="486"/>
                </a:lnTo>
                <a:lnTo>
                  <a:pt x="521" y="517"/>
                </a:lnTo>
                <a:lnTo>
                  <a:pt x="504" y="534"/>
                </a:lnTo>
                <a:lnTo>
                  <a:pt x="488" y="551"/>
                </a:lnTo>
                <a:lnTo>
                  <a:pt x="488" y="551"/>
                </a:lnTo>
                <a:lnTo>
                  <a:pt x="492" y="543"/>
                </a:lnTo>
                <a:lnTo>
                  <a:pt x="496" y="536"/>
                </a:lnTo>
                <a:lnTo>
                  <a:pt x="507" y="520"/>
                </a:lnTo>
                <a:lnTo>
                  <a:pt x="518" y="505"/>
                </a:lnTo>
                <a:lnTo>
                  <a:pt x="524" y="496"/>
                </a:lnTo>
                <a:lnTo>
                  <a:pt x="530" y="488"/>
                </a:lnTo>
                <a:lnTo>
                  <a:pt x="530" y="488"/>
                </a:lnTo>
                <a:lnTo>
                  <a:pt x="531" y="486"/>
                </a:lnTo>
                <a:lnTo>
                  <a:pt x="533" y="485"/>
                </a:lnTo>
                <a:lnTo>
                  <a:pt x="541" y="485"/>
                </a:lnTo>
                <a:lnTo>
                  <a:pt x="556" y="486"/>
                </a:lnTo>
                <a:lnTo>
                  <a:pt x="556" y="486"/>
                </a:lnTo>
                <a:close/>
                <a:moveTo>
                  <a:pt x="503" y="486"/>
                </a:moveTo>
                <a:lnTo>
                  <a:pt x="503" y="486"/>
                </a:lnTo>
                <a:lnTo>
                  <a:pt x="483" y="502"/>
                </a:lnTo>
                <a:lnTo>
                  <a:pt x="465" y="519"/>
                </a:lnTo>
                <a:lnTo>
                  <a:pt x="448" y="537"/>
                </a:lnTo>
                <a:lnTo>
                  <a:pt x="433" y="558"/>
                </a:lnTo>
                <a:lnTo>
                  <a:pt x="433" y="558"/>
                </a:lnTo>
                <a:lnTo>
                  <a:pt x="443" y="540"/>
                </a:lnTo>
                <a:lnTo>
                  <a:pt x="452" y="524"/>
                </a:lnTo>
                <a:lnTo>
                  <a:pt x="464" y="509"/>
                </a:lnTo>
                <a:lnTo>
                  <a:pt x="474" y="492"/>
                </a:lnTo>
                <a:lnTo>
                  <a:pt x="474" y="492"/>
                </a:lnTo>
                <a:lnTo>
                  <a:pt x="478" y="488"/>
                </a:lnTo>
                <a:lnTo>
                  <a:pt x="479" y="485"/>
                </a:lnTo>
                <a:lnTo>
                  <a:pt x="482" y="484"/>
                </a:lnTo>
                <a:lnTo>
                  <a:pt x="482" y="484"/>
                </a:lnTo>
                <a:lnTo>
                  <a:pt x="488" y="484"/>
                </a:lnTo>
                <a:lnTo>
                  <a:pt x="493" y="485"/>
                </a:lnTo>
                <a:lnTo>
                  <a:pt x="503" y="486"/>
                </a:lnTo>
                <a:lnTo>
                  <a:pt x="503" y="486"/>
                </a:lnTo>
                <a:close/>
                <a:moveTo>
                  <a:pt x="458" y="485"/>
                </a:moveTo>
                <a:lnTo>
                  <a:pt x="458" y="485"/>
                </a:lnTo>
                <a:lnTo>
                  <a:pt x="441" y="498"/>
                </a:lnTo>
                <a:lnTo>
                  <a:pt x="426" y="512"/>
                </a:lnTo>
                <a:lnTo>
                  <a:pt x="410" y="527"/>
                </a:lnTo>
                <a:lnTo>
                  <a:pt x="396" y="543"/>
                </a:lnTo>
                <a:lnTo>
                  <a:pt x="430" y="484"/>
                </a:lnTo>
                <a:lnTo>
                  <a:pt x="430" y="484"/>
                </a:lnTo>
                <a:lnTo>
                  <a:pt x="431" y="482"/>
                </a:lnTo>
                <a:lnTo>
                  <a:pt x="434" y="481"/>
                </a:lnTo>
                <a:lnTo>
                  <a:pt x="441" y="481"/>
                </a:lnTo>
                <a:lnTo>
                  <a:pt x="450" y="482"/>
                </a:lnTo>
                <a:lnTo>
                  <a:pt x="458" y="485"/>
                </a:lnTo>
                <a:lnTo>
                  <a:pt x="458" y="485"/>
                </a:lnTo>
                <a:close/>
                <a:moveTo>
                  <a:pt x="407" y="479"/>
                </a:moveTo>
                <a:lnTo>
                  <a:pt x="407" y="479"/>
                </a:lnTo>
                <a:lnTo>
                  <a:pt x="393" y="492"/>
                </a:lnTo>
                <a:lnTo>
                  <a:pt x="381" y="506"/>
                </a:lnTo>
                <a:lnTo>
                  <a:pt x="355" y="533"/>
                </a:lnTo>
                <a:lnTo>
                  <a:pt x="355" y="533"/>
                </a:lnTo>
                <a:lnTo>
                  <a:pt x="364" y="520"/>
                </a:lnTo>
                <a:lnTo>
                  <a:pt x="374" y="506"/>
                </a:lnTo>
                <a:lnTo>
                  <a:pt x="382" y="492"/>
                </a:lnTo>
                <a:lnTo>
                  <a:pt x="391" y="479"/>
                </a:lnTo>
                <a:lnTo>
                  <a:pt x="407" y="479"/>
                </a:lnTo>
                <a:close/>
                <a:moveTo>
                  <a:pt x="332" y="469"/>
                </a:moveTo>
                <a:lnTo>
                  <a:pt x="332" y="469"/>
                </a:lnTo>
                <a:lnTo>
                  <a:pt x="315" y="486"/>
                </a:lnTo>
                <a:lnTo>
                  <a:pt x="298" y="505"/>
                </a:lnTo>
                <a:lnTo>
                  <a:pt x="282" y="523"/>
                </a:lnTo>
                <a:lnTo>
                  <a:pt x="267" y="541"/>
                </a:lnTo>
                <a:lnTo>
                  <a:pt x="302" y="471"/>
                </a:lnTo>
                <a:lnTo>
                  <a:pt x="302" y="471"/>
                </a:lnTo>
                <a:lnTo>
                  <a:pt x="313" y="471"/>
                </a:lnTo>
                <a:lnTo>
                  <a:pt x="332" y="469"/>
                </a:lnTo>
                <a:lnTo>
                  <a:pt x="332" y="469"/>
                </a:lnTo>
                <a:close/>
                <a:moveTo>
                  <a:pt x="244" y="482"/>
                </a:moveTo>
                <a:lnTo>
                  <a:pt x="244" y="482"/>
                </a:lnTo>
                <a:lnTo>
                  <a:pt x="249" y="475"/>
                </a:lnTo>
                <a:lnTo>
                  <a:pt x="253" y="472"/>
                </a:lnTo>
                <a:lnTo>
                  <a:pt x="257" y="472"/>
                </a:lnTo>
                <a:lnTo>
                  <a:pt x="261" y="472"/>
                </a:lnTo>
                <a:lnTo>
                  <a:pt x="261" y="472"/>
                </a:lnTo>
                <a:lnTo>
                  <a:pt x="277" y="472"/>
                </a:lnTo>
                <a:lnTo>
                  <a:pt x="294" y="471"/>
                </a:lnTo>
                <a:lnTo>
                  <a:pt x="294" y="471"/>
                </a:lnTo>
                <a:lnTo>
                  <a:pt x="268" y="498"/>
                </a:lnTo>
                <a:lnTo>
                  <a:pt x="244" y="526"/>
                </a:lnTo>
                <a:lnTo>
                  <a:pt x="223" y="554"/>
                </a:lnTo>
                <a:lnTo>
                  <a:pt x="202" y="585"/>
                </a:lnTo>
                <a:lnTo>
                  <a:pt x="202" y="585"/>
                </a:lnTo>
                <a:lnTo>
                  <a:pt x="198" y="589"/>
                </a:lnTo>
                <a:lnTo>
                  <a:pt x="194" y="595"/>
                </a:lnTo>
                <a:lnTo>
                  <a:pt x="187" y="599"/>
                </a:lnTo>
                <a:lnTo>
                  <a:pt x="180" y="602"/>
                </a:lnTo>
                <a:lnTo>
                  <a:pt x="244" y="482"/>
                </a:lnTo>
                <a:close/>
                <a:moveTo>
                  <a:pt x="195" y="600"/>
                </a:moveTo>
                <a:lnTo>
                  <a:pt x="274" y="502"/>
                </a:lnTo>
                <a:lnTo>
                  <a:pt x="274" y="502"/>
                </a:lnTo>
                <a:lnTo>
                  <a:pt x="275" y="510"/>
                </a:lnTo>
                <a:lnTo>
                  <a:pt x="274" y="517"/>
                </a:lnTo>
                <a:lnTo>
                  <a:pt x="273" y="520"/>
                </a:lnTo>
                <a:lnTo>
                  <a:pt x="270" y="521"/>
                </a:lnTo>
                <a:lnTo>
                  <a:pt x="270" y="521"/>
                </a:lnTo>
                <a:lnTo>
                  <a:pt x="270" y="519"/>
                </a:lnTo>
                <a:lnTo>
                  <a:pt x="270" y="519"/>
                </a:lnTo>
                <a:lnTo>
                  <a:pt x="267" y="520"/>
                </a:lnTo>
                <a:lnTo>
                  <a:pt x="266" y="523"/>
                </a:lnTo>
                <a:lnTo>
                  <a:pt x="264" y="524"/>
                </a:lnTo>
                <a:lnTo>
                  <a:pt x="266" y="526"/>
                </a:lnTo>
                <a:lnTo>
                  <a:pt x="225" y="600"/>
                </a:lnTo>
                <a:lnTo>
                  <a:pt x="225" y="600"/>
                </a:lnTo>
                <a:lnTo>
                  <a:pt x="223" y="602"/>
                </a:lnTo>
                <a:lnTo>
                  <a:pt x="219" y="603"/>
                </a:lnTo>
                <a:lnTo>
                  <a:pt x="212" y="603"/>
                </a:lnTo>
                <a:lnTo>
                  <a:pt x="195" y="600"/>
                </a:lnTo>
                <a:lnTo>
                  <a:pt x="195" y="600"/>
                </a:lnTo>
                <a:close/>
                <a:moveTo>
                  <a:pt x="237" y="599"/>
                </a:moveTo>
                <a:lnTo>
                  <a:pt x="251" y="575"/>
                </a:lnTo>
                <a:lnTo>
                  <a:pt x="251" y="575"/>
                </a:lnTo>
                <a:lnTo>
                  <a:pt x="254" y="575"/>
                </a:lnTo>
                <a:lnTo>
                  <a:pt x="257" y="572"/>
                </a:lnTo>
                <a:lnTo>
                  <a:pt x="257" y="572"/>
                </a:lnTo>
                <a:lnTo>
                  <a:pt x="270" y="552"/>
                </a:lnTo>
                <a:lnTo>
                  <a:pt x="285" y="533"/>
                </a:lnTo>
                <a:lnTo>
                  <a:pt x="301" y="514"/>
                </a:lnTo>
                <a:lnTo>
                  <a:pt x="318" y="496"/>
                </a:lnTo>
                <a:lnTo>
                  <a:pt x="318" y="496"/>
                </a:lnTo>
                <a:lnTo>
                  <a:pt x="318" y="500"/>
                </a:lnTo>
                <a:lnTo>
                  <a:pt x="318" y="500"/>
                </a:lnTo>
                <a:lnTo>
                  <a:pt x="306" y="523"/>
                </a:lnTo>
                <a:lnTo>
                  <a:pt x="295" y="545"/>
                </a:lnTo>
                <a:lnTo>
                  <a:pt x="268" y="590"/>
                </a:lnTo>
                <a:lnTo>
                  <a:pt x="268" y="590"/>
                </a:lnTo>
                <a:lnTo>
                  <a:pt x="266" y="595"/>
                </a:lnTo>
                <a:lnTo>
                  <a:pt x="261" y="597"/>
                </a:lnTo>
                <a:lnTo>
                  <a:pt x="259" y="599"/>
                </a:lnTo>
                <a:lnTo>
                  <a:pt x="254" y="599"/>
                </a:lnTo>
                <a:lnTo>
                  <a:pt x="246" y="599"/>
                </a:lnTo>
                <a:lnTo>
                  <a:pt x="237" y="599"/>
                </a:lnTo>
                <a:lnTo>
                  <a:pt x="237" y="599"/>
                </a:lnTo>
                <a:close/>
                <a:moveTo>
                  <a:pt x="305" y="599"/>
                </a:moveTo>
                <a:lnTo>
                  <a:pt x="305" y="599"/>
                </a:lnTo>
                <a:lnTo>
                  <a:pt x="289" y="599"/>
                </a:lnTo>
                <a:lnTo>
                  <a:pt x="271" y="602"/>
                </a:lnTo>
                <a:lnTo>
                  <a:pt x="298" y="562"/>
                </a:lnTo>
                <a:lnTo>
                  <a:pt x="298" y="562"/>
                </a:lnTo>
                <a:lnTo>
                  <a:pt x="296" y="561"/>
                </a:lnTo>
                <a:lnTo>
                  <a:pt x="295" y="559"/>
                </a:lnTo>
                <a:lnTo>
                  <a:pt x="295" y="559"/>
                </a:lnTo>
                <a:lnTo>
                  <a:pt x="298" y="554"/>
                </a:lnTo>
                <a:lnTo>
                  <a:pt x="301" y="548"/>
                </a:lnTo>
                <a:lnTo>
                  <a:pt x="305" y="543"/>
                </a:lnTo>
                <a:lnTo>
                  <a:pt x="308" y="537"/>
                </a:lnTo>
                <a:lnTo>
                  <a:pt x="308" y="537"/>
                </a:lnTo>
                <a:lnTo>
                  <a:pt x="318" y="521"/>
                </a:lnTo>
                <a:lnTo>
                  <a:pt x="325" y="506"/>
                </a:lnTo>
                <a:lnTo>
                  <a:pt x="340" y="472"/>
                </a:lnTo>
                <a:lnTo>
                  <a:pt x="340" y="472"/>
                </a:lnTo>
                <a:lnTo>
                  <a:pt x="346" y="474"/>
                </a:lnTo>
                <a:lnTo>
                  <a:pt x="353" y="474"/>
                </a:lnTo>
                <a:lnTo>
                  <a:pt x="360" y="475"/>
                </a:lnTo>
                <a:lnTo>
                  <a:pt x="367" y="477"/>
                </a:lnTo>
                <a:lnTo>
                  <a:pt x="367" y="477"/>
                </a:lnTo>
                <a:lnTo>
                  <a:pt x="351" y="491"/>
                </a:lnTo>
                <a:lnTo>
                  <a:pt x="337" y="506"/>
                </a:lnTo>
                <a:lnTo>
                  <a:pt x="308" y="537"/>
                </a:lnTo>
                <a:lnTo>
                  <a:pt x="308" y="537"/>
                </a:lnTo>
                <a:lnTo>
                  <a:pt x="308" y="538"/>
                </a:lnTo>
                <a:lnTo>
                  <a:pt x="309" y="541"/>
                </a:lnTo>
                <a:lnTo>
                  <a:pt x="309" y="541"/>
                </a:lnTo>
                <a:lnTo>
                  <a:pt x="303" y="551"/>
                </a:lnTo>
                <a:lnTo>
                  <a:pt x="301" y="562"/>
                </a:lnTo>
                <a:lnTo>
                  <a:pt x="301" y="562"/>
                </a:lnTo>
                <a:lnTo>
                  <a:pt x="318" y="540"/>
                </a:lnTo>
                <a:lnTo>
                  <a:pt x="337" y="517"/>
                </a:lnTo>
                <a:lnTo>
                  <a:pt x="358" y="496"/>
                </a:lnTo>
                <a:lnTo>
                  <a:pt x="370" y="486"/>
                </a:lnTo>
                <a:lnTo>
                  <a:pt x="382" y="477"/>
                </a:lnTo>
                <a:lnTo>
                  <a:pt x="382" y="477"/>
                </a:lnTo>
                <a:lnTo>
                  <a:pt x="379" y="484"/>
                </a:lnTo>
                <a:lnTo>
                  <a:pt x="377" y="489"/>
                </a:lnTo>
                <a:lnTo>
                  <a:pt x="368" y="499"/>
                </a:lnTo>
                <a:lnTo>
                  <a:pt x="361" y="509"/>
                </a:lnTo>
                <a:lnTo>
                  <a:pt x="354" y="520"/>
                </a:lnTo>
                <a:lnTo>
                  <a:pt x="355" y="523"/>
                </a:lnTo>
                <a:lnTo>
                  <a:pt x="355" y="523"/>
                </a:lnTo>
                <a:lnTo>
                  <a:pt x="343" y="540"/>
                </a:lnTo>
                <a:lnTo>
                  <a:pt x="329" y="558"/>
                </a:lnTo>
                <a:lnTo>
                  <a:pt x="316" y="579"/>
                </a:lnTo>
                <a:lnTo>
                  <a:pt x="305" y="599"/>
                </a:lnTo>
                <a:lnTo>
                  <a:pt x="305" y="599"/>
                </a:lnTo>
                <a:close/>
                <a:moveTo>
                  <a:pt x="319" y="602"/>
                </a:moveTo>
                <a:lnTo>
                  <a:pt x="319" y="602"/>
                </a:lnTo>
                <a:lnTo>
                  <a:pt x="322" y="595"/>
                </a:lnTo>
                <a:lnTo>
                  <a:pt x="325" y="588"/>
                </a:lnTo>
                <a:lnTo>
                  <a:pt x="327" y="581"/>
                </a:lnTo>
                <a:lnTo>
                  <a:pt x="334" y="576"/>
                </a:lnTo>
                <a:lnTo>
                  <a:pt x="333" y="573"/>
                </a:lnTo>
                <a:lnTo>
                  <a:pt x="333" y="573"/>
                </a:lnTo>
                <a:lnTo>
                  <a:pt x="334" y="566"/>
                </a:lnTo>
                <a:lnTo>
                  <a:pt x="336" y="564"/>
                </a:lnTo>
                <a:lnTo>
                  <a:pt x="339" y="562"/>
                </a:lnTo>
                <a:lnTo>
                  <a:pt x="339" y="562"/>
                </a:lnTo>
                <a:lnTo>
                  <a:pt x="337" y="566"/>
                </a:lnTo>
                <a:lnTo>
                  <a:pt x="337" y="568"/>
                </a:lnTo>
                <a:lnTo>
                  <a:pt x="339" y="568"/>
                </a:lnTo>
                <a:lnTo>
                  <a:pt x="343" y="565"/>
                </a:lnTo>
                <a:lnTo>
                  <a:pt x="344" y="564"/>
                </a:lnTo>
                <a:lnTo>
                  <a:pt x="344" y="564"/>
                </a:lnTo>
                <a:lnTo>
                  <a:pt x="363" y="541"/>
                </a:lnTo>
                <a:lnTo>
                  <a:pt x="381" y="520"/>
                </a:lnTo>
                <a:lnTo>
                  <a:pt x="399" y="500"/>
                </a:lnTo>
                <a:lnTo>
                  <a:pt x="419" y="482"/>
                </a:lnTo>
                <a:lnTo>
                  <a:pt x="419" y="482"/>
                </a:lnTo>
                <a:lnTo>
                  <a:pt x="420" y="482"/>
                </a:lnTo>
                <a:lnTo>
                  <a:pt x="420" y="482"/>
                </a:lnTo>
                <a:lnTo>
                  <a:pt x="419" y="488"/>
                </a:lnTo>
                <a:lnTo>
                  <a:pt x="416" y="499"/>
                </a:lnTo>
                <a:lnTo>
                  <a:pt x="416" y="499"/>
                </a:lnTo>
                <a:lnTo>
                  <a:pt x="413" y="499"/>
                </a:lnTo>
                <a:lnTo>
                  <a:pt x="412" y="500"/>
                </a:lnTo>
                <a:lnTo>
                  <a:pt x="406" y="506"/>
                </a:lnTo>
                <a:lnTo>
                  <a:pt x="402" y="513"/>
                </a:lnTo>
                <a:lnTo>
                  <a:pt x="399" y="521"/>
                </a:lnTo>
                <a:lnTo>
                  <a:pt x="400" y="524"/>
                </a:lnTo>
                <a:lnTo>
                  <a:pt x="400" y="524"/>
                </a:lnTo>
                <a:lnTo>
                  <a:pt x="386" y="541"/>
                </a:lnTo>
                <a:lnTo>
                  <a:pt x="372" y="561"/>
                </a:lnTo>
                <a:lnTo>
                  <a:pt x="360" y="582"/>
                </a:lnTo>
                <a:lnTo>
                  <a:pt x="347" y="602"/>
                </a:lnTo>
                <a:lnTo>
                  <a:pt x="319" y="602"/>
                </a:lnTo>
                <a:close/>
                <a:moveTo>
                  <a:pt x="361" y="602"/>
                </a:moveTo>
                <a:lnTo>
                  <a:pt x="361" y="602"/>
                </a:lnTo>
                <a:lnTo>
                  <a:pt x="363" y="597"/>
                </a:lnTo>
                <a:lnTo>
                  <a:pt x="365" y="593"/>
                </a:lnTo>
                <a:lnTo>
                  <a:pt x="371" y="585"/>
                </a:lnTo>
                <a:lnTo>
                  <a:pt x="378" y="578"/>
                </a:lnTo>
                <a:lnTo>
                  <a:pt x="384" y="569"/>
                </a:lnTo>
                <a:lnTo>
                  <a:pt x="379" y="571"/>
                </a:lnTo>
                <a:lnTo>
                  <a:pt x="379" y="571"/>
                </a:lnTo>
                <a:lnTo>
                  <a:pt x="381" y="565"/>
                </a:lnTo>
                <a:lnTo>
                  <a:pt x="384" y="561"/>
                </a:lnTo>
                <a:lnTo>
                  <a:pt x="389" y="552"/>
                </a:lnTo>
                <a:lnTo>
                  <a:pt x="389" y="552"/>
                </a:lnTo>
                <a:lnTo>
                  <a:pt x="389" y="557"/>
                </a:lnTo>
                <a:lnTo>
                  <a:pt x="388" y="559"/>
                </a:lnTo>
                <a:lnTo>
                  <a:pt x="385" y="564"/>
                </a:lnTo>
                <a:lnTo>
                  <a:pt x="384" y="569"/>
                </a:lnTo>
                <a:lnTo>
                  <a:pt x="384" y="569"/>
                </a:lnTo>
                <a:lnTo>
                  <a:pt x="402" y="548"/>
                </a:lnTo>
                <a:lnTo>
                  <a:pt x="420" y="529"/>
                </a:lnTo>
                <a:lnTo>
                  <a:pt x="441" y="507"/>
                </a:lnTo>
                <a:lnTo>
                  <a:pt x="452" y="499"/>
                </a:lnTo>
                <a:lnTo>
                  <a:pt x="465" y="491"/>
                </a:lnTo>
                <a:lnTo>
                  <a:pt x="465" y="491"/>
                </a:lnTo>
                <a:lnTo>
                  <a:pt x="459" y="500"/>
                </a:lnTo>
                <a:lnTo>
                  <a:pt x="455" y="509"/>
                </a:lnTo>
                <a:lnTo>
                  <a:pt x="452" y="516"/>
                </a:lnTo>
                <a:lnTo>
                  <a:pt x="447" y="523"/>
                </a:lnTo>
                <a:lnTo>
                  <a:pt x="447" y="523"/>
                </a:lnTo>
                <a:lnTo>
                  <a:pt x="445" y="519"/>
                </a:lnTo>
                <a:lnTo>
                  <a:pt x="445" y="521"/>
                </a:lnTo>
                <a:lnTo>
                  <a:pt x="445" y="521"/>
                </a:lnTo>
                <a:lnTo>
                  <a:pt x="443" y="523"/>
                </a:lnTo>
                <a:lnTo>
                  <a:pt x="443" y="524"/>
                </a:lnTo>
                <a:lnTo>
                  <a:pt x="444" y="529"/>
                </a:lnTo>
                <a:lnTo>
                  <a:pt x="444" y="529"/>
                </a:lnTo>
                <a:lnTo>
                  <a:pt x="434" y="543"/>
                </a:lnTo>
                <a:lnTo>
                  <a:pt x="423" y="557"/>
                </a:lnTo>
                <a:lnTo>
                  <a:pt x="413" y="571"/>
                </a:lnTo>
                <a:lnTo>
                  <a:pt x="403" y="586"/>
                </a:lnTo>
                <a:lnTo>
                  <a:pt x="403" y="586"/>
                </a:lnTo>
                <a:lnTo>
                  <a:pt x="403" y="590"/>
                </a:lnTo>
                <a:lnTo>
                  <a:pt x="403" y="596"/>
                </a:lnTo>
                <a:lnTo>
                  <a:pt x="403" y="597"/>
                </a:lnTo>
                <a:lnTo>
                  <a:pt x="405" y="599"/>
                </a:lnTo>
                <a:lnTo>
                  <a:pt x="406" y="597"/>
                </a:lnTo>
                <a:lnTo>
                  <a:pt x="407" y="596"/>
                </a:lnTo>
                <a:lnTo>
                  <a:pt x="407" y="596"/>
                </a:lnTo>
                <a:lnTo>
                  <a:pt x="419" y="579"/>
                </a:lnTo>
                <a:lnTo>
                  <a:pt x="430" y="565"/>
                </a:lnTo>
                <a:lnTo>
                  <a:pt x="443" y="551"/>
                </a:lnTo>
                <a:lnTo>
                  <a:pt x="455" y="537"/>
                </a:lnTo>
                <a:lnTo>
                  <a:pt x="469" y="524"/>
                </a:lnTo>
                <a:lnTo>
                  <a:pt x="485" y="513"/>
                </a:lnTo>
                <a:lnTo>
                  <a:pt x="516" y="491"/>
                </a:lnTo>
                <a:lnTo>
                  <a:pt x="444" y="603"/>
                </a:lnTo>
                <a:lnTo>
                  <a:pt x="444" y="603"/>
                </a:lnTo>
                <a:lnTo>
                  <a:pt x="402" y="602"/>
                </a:lnTo>
                <a:lnTo>
                  <a:pt x="381" y="602"/>
                </a:lnTo>
                <a:lnTo>
                  <a:pt x="361" y="602"/>
                </a:lnTo>
                <a:lnTo>
                  <a:pt x="361" y="602"/>
                </a:lnTo>
                <a:close/>
                <a:moveTo>
                  <a:pt x="513" y="589"/>
                </a:moveTo>
                <a:lnTo>
                  <a:pt x="513" y="589"/>
                </a:lnTo>
                <a:lnTo>
                  <a:pt x="520" y="578"/>
                </a:lnTo>
                <a:lnTo>
                  <a:pt x="527" y="565"/>
                </a:lnTo>
                <a:lnTo>
                  <a:pt x="533" y="552"/>
                </a:lnTo>
                <a:lnTo>
                  <a:pt x="538" y="537"/>
                </a:lnTo>
                <a:lnTo>
                  <a:pt x="538" y="537"/>
                </a:lnTo>
                <a:lnTo>
                  <a:pt x="526" y="551"/>
                </a:lnTo>
                <a:lnTo>
                  <a:pt x="514" y="566"/>
                </a:lnTo>
                <a:lnTo>
                  <a:pt x="503" y="583"/>
                </a:lnTo>
                <a:lnTo>
                  <a:pt x="495" y="602"/>
                </a:lnTo>
                <a:lnTo>
                  <a:pt x="461" y="600"/>
                </a:lnTo>
                <a:lnTo>
                  <a:pt x="461" y="600"/>
                </a:lnTo>
                <a:lnTo>
                  <a:pt x="465" y="593"/>
                </a:lnTo>
                <a:lnTo>
                  <a:pt x="469" y="588"/>
                </a:lnTo>
                <a:lnTo>
                  <a:pt x="475" y="582"/>
                </a:lnTo>
                <a:lnTo>
                  <a:pt x="479" y="575"/>
                </a:lnTo>
                <a:lnTo>
                  <a:pt x="483" y="571"/>
                </a:lnTo>
                <a:lnTo>
                  <a:pt x="479" y="571"/>
                </a:lnTo>
                <a:lnTo>
                  <a:pt x="479" y="571"/>
                </a:lnTo>
                <a:lnTo>
                  <a:pt x="479" y="566"/>
                </a:lnTo>
                <a:lnTo>
                  <a:pt x="481" y="562"/>
                </a:lnTo>
                <a:lnTo>
                  <a:pt x="483" y="558"/>
                </a:lnTo>
                <a:lnTo>
                  <a:pt x="489" y="558"/>
                </a:lnTo>
                <a:lnTo>
                  <a:pt x="483" y="571"/>
                </a:lnTo>
                <a:lnTo>
                  <a:pt x="483" y="571"/>
                </a:lnTo>
                <a:lnTo>
                  <a:pt x="500" y="551"/>
                </a:lnTo>
                <a:lnTo>
                  <a:pt x="520" y="530"/>
                </a:lnTo>
                <a:lnTo>
                  <a:pt x="541" y="510"/>
                </a:lnTo>
                <a:lnTo>
                  <a:pt x="563" y="492"/>
                </a:lnTo>
                <a:lnTo>
                  <a:pt x="552" y="514"/>
                </a:lnTo>
                <a:lnTo>
                  <a:pt x="552" y="514"/>
                </a:lnTo>
                <a:lnTo>
                  <a:pt x="547" y="519"/>
                </a:lnTo>
                <a:lnTo>
                  <a:pt x="541" y="524"/>
                </a:lnTo>
                <a:lnTo>
                  <a:pt x="540" y="527"/>
                </a:lnTo>
                <a:lnTo>
                  <a:pt x="538" y="531"/>
                </a:lnTo>
                <a:lnTo>
                  <a:pt x="540" y="534"/>
                </a:lnTo>
                <a:lnTo>
                  <a:pt x="542" y="537"/>
                </a:lnTo>
                <a:lnTo>
                  <a:pt x="542" y="537"/>
                </a:lnTo>
                <a:lnTo>
                  <a:pt x="551" y="526"/>
                </a:lnTo>
                <a:lnTo>
                  <a:pt x="562" y="513"/>
                </a:lnTo>
                <a:lnTo>
                  <a:pt x="579" y="488"/>
                </a:lnTo>
                <a:lnTo>
                  <a:pt x="579" y="488"/>
                </a:lnTo>
                <a:lnTo>
                  <a:pt x="580" y="486"/>
                </a:lnTo>
                <a:lnTo>
                  <a:pt x="583" y="485"/>
                </a:lnTo>
                <a:lnTo>
                  <a:pt x="586" y="486"/>
                </a:lnTo>
                <a:lnTo>
                  <a:pt x="589" y="489"/>
                </a:lnTo>
                <a:lnTo>
                  <a:pt x="589" y="491"/>
                </a:lnTo>
                <a:lnTo>
                  <a:pt x="589" y="493"/>
                </a:lnTo>
                <a:lnTo>
                  <a:pt x="589" y="493"/>
                </a:lnTo>
                <a:lnTo>
                  <a:pt x="569" y="519"/>
                </a:lnTo>
                <a:lnTo>
                  <a:pt x="551" y="545"/>
                </a:lnTo>
                <a:lnTo>
                  <a:pt x="534" y="572"/>
                </a:lnTo>
                <a:lnTo>
                  <a:pt x="518" y="599"/>
                </a:lnTo>
                <a:lnTo>
                  <a:pt x="518" y="599"/>
                </a:lnTo>
                <a:lnTo>
                  <a:pt x="516" y="602"/>
                </a:lnTo>
                <a:lnTo>
                  <a:pt x="514" y="602"/>
                </a:lnTo>
                <a:lnTo>
                  <a:pt x="513" y="602"/>
                </a:lnTo>
                <a:lnTo>
                  <a:pt x="511" y="600"/>
                </a:lnTo>
                <a:lnTo>
                  <a:pt x="510" y="595"/>
                </a:lnTo>
                <a:lnTo>
                  <a:pt x="511" y="592"/>
                </a:lnTo>
                <a:lnTo>
                  <a:pt x="513" y="589"/>
                </a:lnTo>
                <a:lnTo>
                  <a:pt x="513" y="589"/>
                </a:lnTo>
                <a:close/>
                <a:moveTo>
                  <a:pt x="542" y="600"/>
                </a:moveTo>
                <a:lnTo>
                  <a:pt x="542" y="600"/>
                </a:lnTo>
                <a:lnTo>
                  <a:pt x="541" y="599"/>
                </a:lnTo>
                <a:lnTo>
                  <a:pt x="541" y="597"/>
                </a:lnTo>
                <a:lnTo>
                  <a:pt x="542" y="593"/>
                </a:lnTo>
                <a:lnTo>
                  <a:pt x="544" y="592"/>
                </a:lnTo>
                <a:lnTo>
                  <a:pt x="542" y="590"/>
                </a:lnTo>
                <a:lnTo>
                  <a:pt x="540" y="590"/>
                </a:lnTo>
                <a:lnTo>
                  <a:pt x="535" y="592"/>
                </a:lnTo>
                <a:lnTo>
                  <a:pt x="535" y="592"/>
                </a:lnTo>
                <a:lnTo>
                  <a:pt x="549" y="566"/>
                </a:lnTo>
                <a:lnTo>
                  <a:pt x="565" y="540"/>
                </a:lnTo>
                <a:lnTo>
                  <a:pt x="583" y="513"/>
                </a:lnTo>
                <a:lnTo>
                  <a:pt x="600" y="489"/>
                </a:lnTo>
                <a:lnTo>
                  <a:pt x="600" y="489"/>
                </a:lnTo>
                <a:lnTo>
                  <a:pt x="601" y="488"/>
                </a:lnTo>
                <a:lnTo>
                  <a:pt x="604" y="486"/>
                </a:lnTo>
                <a:lnTo>
                  <a:pt x="611" y="486"/>
                </a:lnTo>
                <a:lnTo>
                  <a:pt x="630" y="488"/>
                </a:lnTo>
                <a:lnTo>
                  <a:pt x="630" y="488"/>
                </a:lnTo>
                <a:lnTo>
                  <a:pt x="606" y="510"/>
                </a:lnTo>
                <a:lnTo>
                  <a:pt x="585" y="533"/>
                </a:lnTo>
                <a:lnTo>
                  <a:pt x="575" y="545"/>
                </a:lnTo>
                <a:lnTo>
                  <a:pt x="565" y="558"/>
                </a:lnTo>
                <a:lnTo>
                  <a:pt x="556" y="571"/>
                </a:lnTo>
                <a:lnTo>
                  <a:pt x="548" y="585"/>
                </a:lnTo>
                <a:lnTo>
                  <a:pt x="548" y="585"/>
                </a:lnTo>
                <a:lnTo>
                  <a:pt x="590" y="537"/>
                </a:lnTo>
                <a:lnTo>
                  <a:pt x="613" y="513"/>
                </a:lnTo>
                <a:lnTo>
                  <a:pt x="637" y="491"/>
                </a:lnTo>
                <a:lnTo>
                  <a:pt x="637" y="491"/>
                </a:lnTo>
                <a:lnTo>
                  <a:pt x="637" y="495"/>
                </a:lnTo>
                <a:lnTo>
                  <a:pt x="637" y="499"/>
                </a:lnTo>
                <a:lnTo>
                  <a:pt x="632" y="506"/>
                </a:lnTo>
                <a:lnTo>
                  <a:pt x="628" y="513"/>
                </a:lnTo>
                <a:lnTo>
                  <a:pt x="624" y="519"/>
                </a:lnTo>
                <a:lnTo>
                  <a:pt x="624" y="519"/>
                </a:lnTo>
                <a:lnTo>
                  <a:pt x="622" y="520"/>
                </a:lnTo>
                <a:lnTo>
                  <a:pt x="621" y="520"/>
                </a:lnTo>
                <a:lnTo>
                  <a:pt x="620" y="521"/>
                </a:lnTo>
                <a:lnTo>
                  <a:pt x="569" y="600"/>
                </a:lnTo>
                <a:lnTo>
                  <a:pt x="569" y="600"/>
                </a:lnTo>
                <a:lnTo>
                  <a:pt x="563" y="602"/>
                </a:lnTo>
                <a:lnTo>
                  <a:pt x="555" y="602"/>
                </a:lnTo>
                <a:lnTo>
                  <a:pt x="547" y="602"/>
                </a:lnTo>
                <a:lnTo>
                  <a:pt x="542" y="600"/>
                </a:lnTo>
                <a:lnTo>
                  <a:pt x="542" y="600"/>
                </a:lnTo>
                <a:close/>
                <a:moveTo>
                  <a:pt x="592" y="597"/>
                </a:moveTo>
                <a:lnTo>
                  <a:pt x="600" y="585"/>
                </a:lnTo>
                <a:lnTo>
                  <a:pt x="600" y="585"/>
                </a:lnTo>
                <a:lnTo>
                  <a:pt x="597" y="586"/>
                </a:lnTo>
                <a:lnTo>
                  <a:pt x="593" y="589"/>
                </a:lnTo>
                <a:lnTo>
                  <a:pt x="590" y="592"/>
                </a:lnTo>
                <a:lnTo>
                  <a:pt x="587" y="592"/>
                </a:lnTo>
                <a:lnTo>
                  <a:pt x="585" y="592"/>
                </a:lnTo>
                <a:lnTo>
                  <a:pt x="646" y="491"/>
                </a:lnTo>
                <a:lnTo>
                  <a:pt x="646" y="491"/>
                </a:lnTo>
                <a:lnTo>
                  <a:pt x="648" y="488"/>
                </a:lnTo>
                <a:lnTo>
                  <a:pt x="651" y="488"/>
                </a:lnTo>
                <a:lnTo>
                  <a:pt x="658" y="486"/>
                </a:lnTo>
                <a:lnTo>
                  <a:pt x="667" y="486"/>
                </a:lnTo>
                <a:lnTo>
                  <a:pt x="676" y="489"/>
                </a:lnTo>
                <a:lnTo>
                  <a:pt x="676" y="489"/>
                </a:lnTo>
                <a:lnTo>
                  <a:pt x="658" y="507"/>
                </a:lnTo>
                <a:lnTo>
                  <a:pt x="638" y="527"/>
                </a:lnTo>
                <a:lnTo>
                  <a:pt x="621" y="550"/>
                </a:lnTo>
                <a:lnTo>
                  <a:pt x="614" y="561"/>
                </a:lnTo>
                <a:lnTo>
                  <a:pt x="607" y="573"/>
                </a:lnTo>
                <a:lnTo>
                  <a:pt x="607" y="573"/>
                </a:lnTo>
                <a:lnTo>
                  <a:pt x="607" y="569"/>
                </a:lnTo>
                <a:lnTo>
                  <a:pt x="607" y="568"/>
                </a:lnTo>
                <a:lnTo>
                  <a:pt x="606" y="568"/>
                </a:lnTo>
                <a:lnTo>
                  <a:pt x="604" y="568"/>
                </a:lnTo>
                <a:lnTo>
                  <a:pt x="601" y="572"/>
                </a:lnTo>
                <a:lnTo>
                  <a:pt x="601" y="573"/>
                </a:lnTo>
                <a:lnTo>
                  <a:pt x="601" y="575"/>
                </a:lnTo>
                <a:lnTo>
                  <a:pt x="601" y="575"/>
                </a:lnTo>
                <a:lnTo>
                  <a:pt x="599" y="576"/>
                </a:lnTo>
                <a:lnTo>
                  <a:pt x="596" y="578"/>
                </a:lnTo>
                <a:lnTo>
                  <a:pt x="596" y="579"/>
                </a:lnTo>
                <a:lnTo>
                  <a:pt x="596" y="581"/>
                </a:lnTo>
                <a:lnTo>
                  <a:pt x="600" y="585"/>
                </a:lnTo>
                <a:lnTo>
                  <a:pt x="666" y="509"/>
                </a:lnTo>
                <a:lnTo>
                  <a:pt x="666" y="509"/>
                </a:lnTo>
                <a:lnTo>
                  <a:pt x="673" y="505"/>
                </a:lnTo>
                <a:lnTo>
                  <a:pt x="676" y="503"/>
                </a:lnTo>
                <a:lnTo>
                  <a:pt x="677" y="505"/>
                </a:lnTo>
                <a:lnTo>
                  <a:pt x="677" y="506"/>
                </a:lnTo>
                <a:lnTo>
                  <a:pt x="677" y="506"/>
                </a:lnTo>
                <a:lnTo>
                  <a:pt x="676" y="510"/>
                </a:lnTo>
                <a:lnTo>
                  <a:pt x="674" y="514"/>
                </a:lnTo>
                <a:lnTo>
                  <a:pt x="669" y="521"/>
                </a:lnTo>
                <a:lnTo>
                  <a:pt x="666" y="524"/>
                </a:lnTo>
                <a:lnTo>
                  <a:pt x="666" y="524"/>
                </a:lnTo>
                <a:lnTo>
                  <a:pt x="665" y="526"/>
                </a:lnTo>
                <a:lnTo>
                  <a:pt x="663" y="527"/>
                </a:lnTo>
                <a:lnTo>
                  <a:pt x="662" y="530"/>
                </a:lnTo>
                <a:lnTo>
                  <a:pt x="662" y="530"/>
                </a:lnTo>
                <a:lnTo>
                  <a:pt x="662" y="534"/>
                </a:lnTo>
                <a:lnTo>
                  <a:pt x="662" y="534"/>
                </a:lnTo>
                <a:lnTo>
                  <a:pt x="652" y="543"/>
                </a:lnTo>
                <a:lnTo>
                  <a:pt x="644" y="554"/>
                </a:lnTo>
                <a:lnTo>
                  <a:pt x="630" y="576"/>
                </a:lnTo>
                <a:lnTo>
                  <a:pt x="630" y="576"/>
                </a:lnTo>
                <a:lnTo>
                  <a:pt x="624" y="585"/>
                </a:lnTo>
                <a:lnTo>
                  <a:pt x="620" y="590"/>
                </a:lnTo>
                <a:lnTo>
                  <a:pt x="615" y="595"/>
                </a:lnTo>
                <a:lnTo>
                  <a:pt x="610" y="599"/>
                </a:lnTo>
                <a:lnTo>
                  <a:pt x="604" y="600"/>
                </a:lnTo>
                <a:lnTo>
                  <a:pt x="599" y="600"/>
                </a:lnTo>
                <a:lnTo>
                  <a:pt x="592" y="597"/>
                </a:lnTo>
                <a:lnTo>
                  <a:pt x="592" y="597"/>
                </a:lnTo>
                <a:close/>
                <a:moveTo>
                  <a:pt x="693" y="488"/>
                </a:moveTo>
                <a:lnTo>
                  <a:pt x="725" y="488"/>
                </a:lnTo>
                <a:lnTo>
                  <a:pt x="725" y="488"/>
                </a:lnTo>
                <a:lnTo>
                  <a:pt x="704" y="507"/>
                </a:lnTo>
                <a:lnTo>
                  <a:pt x="683" y="529"/>
                </a:lnTo>
                <a:lnTo>
                  <a:pt x="672" y="538"/>
                </a:lnTo>
                <a:lnTo>
                  <a:pt x="662" y="550"/>
                </a:lnTo>
                <a:lnTo>
                  <a:pt x="653" y="561"/>
                </a:lnTo>
                <a:lnTo>
                  <a:pt x="646" y="573"/>
                </a:lnTo>
                <a:lnTo>
                  <a:pt x="646" y="573"/>
                </a:lnTo>
                <a:lnTo>
                  <a:pt x="651" y="562"/>
                </a:lnTo>
                <a:lnTo>
                  <a:pt x="656" y="551"/>
                </a:lnTo>
                <a:lnTo>
                  <a:pt x="667" y="530"/>
                </a:lnTo>
                <a:lnTo>
                  <a:pt x="681" y="510"/>
                </a:lnTo>
                <a:lnTo>
                  <a:pt x="693" y="488"/>
                </a:lnTo>
                <a:lnTo>
                  <a:pt x="693" y="488"/>
                </a:lnTo>
                <a:close/>
                <a:moveTo>
                  <a:pt x="684" y="602"/>
                </a:moveTo>
                <a:lnTo>
                  <a:pt x="710" y="568"/>
                </a:lnTo>
                <a:lnTo>
                  <a:pt x="710" y="568"/>
                </a:lnTo>
                <a:lnTo>
                  <a:pt x="708" y="566"/>
                </a:lnTo>
                <a:lnTo>
                  <a:pt x="708" y="565"/>
                </a:lnTo>
                <a:lnTo>
                  <a:pt x="711" y="558"/>
                </a:lnTo>
                <a:lnTo>
                  <a:pt x="715" y="551"/>
                </a:lnTo>
                <a:lnTo>
                  <a:pt x="715" y="548"/>
                </a:lnTo>
                <a:lnTo>
                  <a:pt x="714" y="547"/>
                </a:lnTo>
                <a:lnTo>
                  <a:pt x="714" y="541"/>
                </a:lnTo>
                <a:lnTo>
                  <a:pt x="714" y="541"/>
                </a:lnTo>
                <a:lnTo>
                  <a:pt x="703" y="554"/>
                </a:lnTo>
                <a:lnTo>
                  <a:pt x="691" y="569"/>
                </a:lnTo>
                <a:lnTo>
                  <a:pt x="683" y="586"/>
                </a:lnTo>
                <a:lnTo>
                  <a:pt x="674" y="602"/>
                </a:lnTo>
                <a:lnTo>
                  <a:pt x="627" y="602"/>
                </a:lnTo>
                <a:lnTo>
                  <a:pt x="627" y="602"/>
                </a:lnTo>
                <a:lnTo>
                  <a:pt x="681" y="543"/>
                </a:lnTo>
                <a:lnTo>
                  <a:pt x="710" y="514"/>
                </a:lnTo>
                <a:lnTo>
                  <a:pt x="739" y="486"/>
                </a:lnTo>
                <a:lnTo>
                  <a:pt x="739" y="486"/>
                </a:lnTo>
                <a:lnTo>
                  <a:pt x="736" y="496"/>
                </a:lnTo>
                <a:lnTo>
                  <a:pt x="732" y="507"/>
                </a:lnTo>
                <a:lnTo>
                  <a:pt x="728" y="514"/>
                </a:lnTo>
                <a:lnTo>
                  <a:pt x="726" y="514"/>
                </a:lnTo>
                <a:lnTo>
                  <a:pt x="726" y="513"/>
                </a:lnTo>
                <a:lnTo>
                  <a:pt x="726" y="513"/>
                </a:lnTo>
                <a:lnTo>
                  <a:pt x="718" y="523"/>
                </a:lnTo>
                <a:lnTo>
                  <a:pt x="715" y="529"/>
                </a:lnTo>
                <a:lnTo>
                  <a:pt x="715" y="531"/>
                </a:lnTo>
                <a:lnTo>
                  <a:pt x="717" y="533"/>
                </a:lnTo>
                <a:lnTo>
                  <a:pt x="717" y="533"/>
                </a:lnTo>
                <a:lnTo>
                  <a:pt x="726" y="524"/>
                </a:lnTo>
                <a:lnTo>
                  <a:pt x="735" y="513"/>
                </a:lnTo>
                <a:lnTo>
                  <a:pt x="742" y="502"/>
                </a:lnTo>
                <a:lnTo>
                  <a:pt x="748" y="488"/>
                </a:lnTo>
                <a:lnTo>
                  <a:pt x="748" y="488"/>
                </a:lnTo>
                <a:lnTo>
                  <a:pt x="760" y="491"/>
                </a:lnTo>
                <a:lnTo>
                  <a:pt x="767" y="491"/>
                </a:lnTo>
                <a:lnTo>
                  <a:pt x="774" y="491"/>
                </a:lnTo>
                <a:lnTo>
                  <a:pt x="774" y="491"/>
                </a:lnTo>
                <a:lnTo>
                  <a:pt x="757" y="506"/>
                </a:lnTo>
                <a:lnTo>
                  <a:pt x="739" y="524"/>
                </a:lnTo>
                <a:lnTo>
                  <a:pt x="731" y="534"/>
                </a:lnTo>
                <a:lnTo>
                  <a:pt x="722" y="545"/>
                </a:lnTo>
                <a:lnTo>
                  <a:pt x="715" y="557"/>
                </a:lnTo>
                <a:lnTo>
                  <a:pt x="710" y="568"/>
                </a:lnTo>
                <a:lnTo>
                  <a:pt x="710" y="568"/>
                </a:lnTo>
                <a:lnTo>
                  <a:pt x="726" y="550"/>
                </a:lnTo>
                <a:lnTo>
                  <a:pt x="745" y="531"/>
                </a:lnTo>
                <a:lnTo>
                  <a:pt x="764" y="514"/>
                </a:lnTo>
                <a:lnTo>
                  <a:pt x="784" y="499"/>
                </a:lnTo>
                <a:lnTo>
                  <a:pt x="784" y="499"/>
                </a:lnTo>
                <a:lnTo>
                  <a:pt x="780" y="507"/>
                </a:lnTo>
                <a:lnTo>
                  <a:pt x="773" y="516"/>
                </a:lnTo>
                <a:lnTo>
                  <a:pt x="767" y="524"/>
                </a:lnTo>
                <a:lnTo>
                  <a:pt x="760" y="534"/>
                </a:lnTo>
                <a:lnTo>
                  <a:pt x="763" y="538"/>
                </a:lnTo>
                <a:lnTo>
                  <a:pt x="763" y="538"/>
                </a:lnTo>
                <a:lnTo>
                  <a:pt x="750" y="552"/>
                </a:lnTo>
                <a:lnTo>
                  <a:pt x="738" y="568"/>
                </a:lnTo>
                <a:lnTo>
                  <a:pt x="726" y="585"/>
                </a:lnTo>
                <a:lnTo>
                  <a:pt x="715" y="602"/>
                </a:lnTo>
                <a:lnTo>
                  <a:pt x="684" y="602"/>
                </a:lnTo>
                <a:close/>
                <a:moveTo>
                  <a:pt x="1161" y="512"/>
                </a:moveTo>
                <a:lnTo>
                  <a:pt x="1161" y="512"/>
                </a:lnTo>
                <a:lnTo>
                  <a:pt x="1155" y="520"/>
                </a:lnTo>
                <a:lnTo>
                  <a:pt x="1152" y="523"/>
                </a:lnTo>
                <a:lnTo>
                  <a:pt x="1149" y="524"/>
                </a:lnTo>
                <a:lnTo>
                  <a:pt x="1149" y="524"/>
                </a:lnTo>
                <a:lnTo>
                  <a:pt x="1147" y="523"/>
                </a:lnTo>
                <a:lnTo>
                  <a:pt x="1147" y="523"/>
                </a:lnTo>
                <a:lnTo>
                  <a:pt x="1152" y="516"/>
                </a:lnTo>
                <a:lnTo>
                  <a:pt x="1156" y="513"/>
                </a:lnTo>
                <a:lnTo>
                  <a:pt x="1161" y="512"/>
                </a:lnTo>
                <a:lnTo>
                  <a:pt x="1161" y="512"/>
                </a:lnTo>
                <a:close/>
                <a:moveTo>
                  <a:pt x="1083" y="566"/>
                </a:moveTo>
                <a:lnTo>
                  <a:pt x="1083" y="566"/>
                </a:lnTo>
                <a:lnTo>
                  <a:pt x="1079" y="571"/>
                </a:lnTo>
                <a:lnTo>
                  <a:pt x="1078" y="573"/>
                </a:lnTo>
                <a:lnTo>
                  <a:pt x="1076" y="576"/>
                </a:lnTo>
                <a:lnTo>
                  <a:pt x="1076" y="576"/>
                </a:lnTo>
                <a:lnTo>
                  <a:pt x="1075" y="581"/>
                </a:lnTo>
                <a:lnTo>
                  <a:pt x="1072" y="583"/>
                </a:lnTo>
                <a:lnTo>
                  <a:pt x="1065" y="590"/>
                </a:lnTo>
                <a:lnTo>
                  <a:pt x="1065" y="590"/>
                </a:lnTo>
                <a:lnTo>
                  <a:pt x="1067" y="586"/>
                </a:lnTo>
                <a:lnTo>
                  <a:pt x="1069" y="582"/>
                </a:lnTo>
                <a:lnTo>
                  <a:pt x="1076" y="576"/>
                </a:lnTo>
                <a:lnTo>
                  <a:pt x="1076" y="576"/>
                </a:lnTo>
                <a:lnTo>
                  <a:pt x="1082" y="564"/>
                </a:lnTo>
                <a:lnTo>
                  <a:pt x="1089" y="552"/>
                </a:lnTo>
                <a:lnTo>
                  <a:pt x="1104" y="531"/>
                </a:lnTo>
                <a:lnTo>
                  <a:pt x="1140" y="491"/>
                </a:lnTo>
                <a:lnTo>
                  <a:pt x="1140" y="491"/>
                </a:lnTo>
                <a:lnTo>
                  <a:pt x="1141" y="491"/>
                </a:lnTo>
                <a:lnTo>
                  <a:pt x="1144" y="489"/>
                </a:lnTo>
                <a:lnTo>
                  <a:pt x="1151" y="489"/>
                </a:lnTo>
                <a:lnTo>
                  <a:pt x="1159" y="491"/>
                </a:lnTo>
                <a:lnTo>
                  <a:pt x="1171" y="489"/>
                </a:lnTo>
                <a:lnTo>
                  <a:pt x="1083" y="566"/>
                </a:lnTo>
                <a:close/>
                <a:moveTo>
                  <a:pt x="1182" y="492"/>
                </a:moveTo>
                <a:lnTo>
                  <a:pt x="1182" y="492"/>
                </a:lnTo>
                <a:lnTo>
                  <a:pt x="1183" y="491"/>
                </a:lnTo>
                <a:lnTo>
                  <a:pt x="1186" y="489"/>
                </a:lnTo>
                <a:lnTo>
                  <a:pt x="1193" y="489"/>
                </a:lnTo>
                <a:lnTo>
                  <a:pt x="1200" y="491"/>
                </a:lnTo>
                <a:lnTo>
                  <a:pt x="1207" y="491"/>
                </a:lnTo>
                <a:lnTo>
                  <a:pt x="1133" y="555"/>
                </a:lnTo>
                <a:lnTo>
                  <a:pt x="1182" y="492"/>
                </a:lnTo>
                <a:close/>
                <a:moveTo>
                  <a:pt x="769" y="471"/>
                </a:moveTo>
                <a:lnTo>
                  <a:pt x="769" y="471"/>
                </a:lnTo>
                <a:lnTo>
                  <a:pt x="788" y="467"/>
                </a:lnTo>
                <a:lnTo>
                  <a:pt x="814" y="465"/>
                </a:lnTo>
                <a:lnTo>
                  <a:pt x="864" y="464"/>
                </a:lnTo>
                <a:lnTo>
                  <a:pt x="864" y="464"/>
                </a:lnTo>
                <a:lnTo>
                  <a:pt x="953" y="464"/>
                </a:lnTo>
                <a:lnTo>
                  <a:pt x="1041" y="465"/>
                </a:lnTo>
                <a:lnTo>
                  <a:pt x="1133" y="468"/>
                </a:lnTo>
                <a:lnTo>
                  <a:pt x="1225" y="469"/>
                </a:lnTo>
                <a:lnTo>
                  <a:pt x="1225" y="469"/>
                </a:lnTo>
                <a:lnTo>
                  <a:pt x="1228" y="471"/>
                </a:lnTo>
                <a:lnTo>
                  <a:pt x="1230" y="472"/>
                </a:lnTo>
                <a:lnTo>
                  <a:pt x="1231" y="474"/>
                </a:lnTo>
                <a:lnTo>
                  <a:pt x="1231" y="475"/>
                </a:lnTo>
                <a:lnTo>
                  <a:pt x="1227" y="475"/>
                </a:lnTo>
                <a:lnTo>
                  <a:pt x="1227" y="475"/>
                </a:lnTo>
                <a:lnTo>
                  <a:pt x="1111" y="475"/>
                </a:lnTo>
                <a:lnTo>
                  <a:pt x="998" y="475"/>
                </a:lnTo>
                <a:lnTo>
                  <a:pt x="882" y="474"/>
                </a:lnTo>
                <a:lnTo>
                  <a:pt x="826" y="472"/>
                </a:lnTo>
                <a:lnTo>
                  <a:pt x="769" y="471"/>
                </a:lnTo>
                <a:lnTo>
                  <a:pt x="769" y="471"/>
                </a:lnTo>
                <a:close/>
                <a:moveTo>
                  <a:pt x="1057" y="500"/>
                </a:moveTo>
                <a:lnTo>
                  <a:pt x="1057" y="500"/>
                </a:lnTo>
                <a:lnTo>
                  <a:pt x="1045" y="509"/>
                </a:lnTo>
                <a:lnTo>
                  <a:pt x="1034" y="517"/>
                </a:lnTo>
                <a:lnTo>
                  <a:pt x="1013" y="536"/>
                </a:lnTo>
                <a:lnTo>
                  <a:pt x="1013" y="536"/>
                </a:lnTo>
                <a:lnTo>
                  <a:pt x="1019" y="524"/>
                </a:lnTo>
                <a:lnTo>
                  <a:pt x="1024" y="512"/>
                </a:lnTo>
                <a:lnTo>
                  <a:pt x="1031" y="500"/>
                </a:lnTo>
                <a:lnTo>
                  <a:pt x="1037" y="489"/>
                </a:lnTo>
                <a:lnTo>
                  <a:pt x="1114" y="491"/>
                </a:lnTo>
                <a:lnTo>
                  <a:pt x="1027" y="568"/>
                </a:lnTo>
                <a:lnTo>
                  <a:pt x="1027" y="568"/>
                </a:lnTo>
                <a:lnTo>
                  <a:pt x="1041" y="551"/>
                </a:lnTo>
                <a:lnTo>
                  <a:pt x="1054" y="534"/>
                </a:lnTo>
                <a:lnTo>
                  <a:pt x="1065" y="516"/>
                </a:lnTo>
                <a:lnTo>
                  <a:pt x="1075" y="498"/>
                </a:lnTo>
                <a:lnTo>
                  <a:pt x="1075" y="498"/>
                </a:lnTo>
                <a:lnTo>
                  <a:pt x="1075" y="495"/>
                </a:lnTo>
                <a:lnTo>
                  <a:pt x="1075" y="493"/>
                </a:lnTo>
                <a:lnTo>
                  <a:pt x="1069" y="495"/>
                </a:lnTo>
                <a:lnTo>
                  <a:pt x="1062" y="498"/>
                </a:lnTo>
                <a:lnTo>
                  <a:pt x="1057" y="500"/>
                </a:lnTo>
                <a:lnTo>
                  <a:pt x="1057" y="500"/>
                </a:lnTo>
                <a:close/>
                <a:moveTo>
                  <a:pt x="988" y="491"/>
                </a:moveTo>
                <a:lnTo>
                  <a:pt x="1019" y="489"/>
                </a:lnTo>
                <a:lnTo>
                  <a:pt x="961" y="544"/>
                </a:lnTo>
                <a:lnTo>
                  <a:pt x="961" y="544"/>
                </a:lnTo>
                <a:lnTo>
                  <a:pt x="974" y="520"/>
                </a:lnTo>
                <a:lnTo>
                  <a:pt x="981" y="509"/>
                </a:lnTo>
                <a:lnTo>
                  <a:pt x="986" y="498"/>
                </a:lnTo>
                <a:lnTo>
                  <a:pt x="986" y="498"/>
                </a:lnTo>
                <a:lnTo>
                  <a:pt x="988" y="491"/>
                </a:lnTo>
                <a:lnTo>
                  <a:pt x="988" y="491"/>
                </a:lnTo>
                <a:close/>
                <a:moveTo>
                  <a:pt x="948" y="491"/>
                </a:moveTo>
                <a:lnTo>
                  <a:pt x="948" y="491"/>
                </a:lnTo>
                <a:lnTo>
                  <a:pt x="936" y="503"/>
                </a:lnTo>
                <a:lnTo>
                  <a:pt x="925" y="517"/>
                </a:lnTo>
                <a:lnTo>
                  <a:pt x="911" y="530"/>
                </a:lnTo>
                <a:lnTo>
                  <a:pt x="904" y="536"/>
                </a:lnTo>
                <a:lnTo>
                  <a:pt x="896" y="541"/>
                </a:lnTo>
                <a:lnTo>
                  <a:pt x="896" y="541"/>
                </a:lnTo>
                <a:lnTo>
                  <a:pt x="913" y="520"/>
                </a:lnTo>
                <a:lnTo>
                  <a:pt x="920" y="509"/>
                </a:lnTo>
                <a:lnTo>
                  <a:pt x="927" y="496"/>
                </a:lnTo>
                <a:lnTo>
                  <a:pt x="927" y="496"/>
                </a:lnTo>
                <a:lnTo>
                  <a:pt x="927" y="493"/>
                </a:lnTo>
                <a:lnTo>
                  <a:pt x="929" y="491"/>
                </a:lnTo>
                <a:lnTo>
                  <a:pt x="929" y="491"/>
                </a:lnTo>
                <a:lnTo>
                  <a:pt x="933" y="489"/>
                </a:lnTo>
                <a:lnTo>
                  <a:pt x="939" y="489"/>
                </a:lnTo>
                <a:lnTo>
                  <a:pt x="948" y="491"/>
                </a:lnTo>
                <a:lnTo>
                  <a:pt x="948" y="491"/>
                </a:lnTo>
                <a:close/>
                <a:moveTo>
                  <a:pt x="912" y="489"/>
                </a:moveTo>
                <a:lnTo>
                  <a:pt x="867" y="534"/>
                </a:lnTo>
                <a:lnTo>
                  <a:pt x="867" y="534"/>
                </a:lnTo>
                <a:lnTo>
                  <a:pt x="873" y="523"/>
                </a:lnTo>
                <a:lnTo>
                  <a:pt x="880" y="512"/>
                </a:lnTo>
                <a:lnTo>
                  <a:pt x="895" y="489"/>
                </a:lnTo>
                <a:lnTo>
                  <a:pt x="895" y="489"/>
                </a:lnTo>
                <a:lnTo>
                  <a:pt x="898" y="489"/>
                </a:lnTo>
                <a:lnTo>
                  <a:pt x="902" y="489"/>
                </a:lnTo>
                <a:lnTo>
                  <a:pt x="912" y="489"/>
                </a:lnTo>
                <a:lnTo>
                  <a:pt x="912" y="489"/>
                </a:lnTo>
                <a:close/>
                <a:moveTo>
                  <a:pt x="873" y="492"/>
                </a:moveTo>
                <a:lnTo>
                  <a:pt x="873" y="492"/>
                </a:lnTo>
                <a:lnTo>
                  <a:pt x="856" y="502"/>
                </a:lnTo>
                <a:lnTo>
                  <a:pt x="842" y="514"/>
                </a:lnTo>
                <a:lnTo>
                  <a:pt x="814" y="538"/>
                </a:lnTo>
                <a:lnTo>
                  <a:pt x="814" y="538"/>
                </a:lnTo>
                <a:lnTo>
                  <a:pt x="814" y="543"/>
                </a:lnTo>
                <a:lnTo>
                  <a:pt x="812" y="545"/>
                </a:lnTo>
                <a:lnTo>
                  <a:pt x="809" y="548"/>
                </a:lnTo>
                <a:lnTo>
                  <a:pt x="807" y="551"/>
                </a:lnTo>
                <a:lnTo>
                  <a:pt x="811" y="541"/>
                </a:lnTo>
                <a:lnTo>
                  <a:pt x="812" y="538"/>
                </a:lnTo>
                <a:lnTo>
                  <a:pt x="814" y="538"/>
                </a:lnTo>
                <a:lnTo>
                  <a:pt x="814" y="538"/>
                </a:lnTo>
                <a:lnTo>
                  <a:pt x="818" y="533"/>
                </a:lnTo>
                <a:lnTo>
                  <a:pt x="822" y="526"/>
                </a:lnTo>
                <a:lnTo>
                  <a:pt x="830" y="512"/>
                </a:lnTo>
                <a:lnTo>
                  <a:pt x="835" y="503"/>
                </a:lnTo>
                <a:lnTo>
                  <a:pt x="839" y="498"/>
                </a:lnTo>
                <a:lnTo>
                  <a:pt x="845" y="492"/>
                </a:lnTo>
                <a:lnTo>
                  <a:pt x="852" y="489"/>
                </a:lnTo>
                <a:lnTo>
                  <a:pt x="852" y="489"/>
                </a:lnTo>
                <a:lnTo>
                  <a:pt x="857" y="489"/>
                </a:lnTo>
                <a:lnTo>
                  <a:pt x="863" y="489"/>
                </a:lnTo>
                <a:lnTo>
                  <a:pt x="868" y="491"/>
                </a:lnTo>
                <a:lnTo>
                  <a:pt x="873" y="492"/>
                </a:lnTo>
                <a:lnTo>
                  <a:pt x="873" y="492"/>
                </a:lnTo>
                <a:close/>
                <a:moveTo>
                  <a:pt x="729" y="602"/>
                </a:moveTo>
                <a:lnTo>
                  <a:pt x="729" y="602"/>
                </a:lnTo>
                <a:lnTo>
                  <a:pt x="738" y="588"/>
                </a:lnTo>
                <a:lnTo>
                  <a:pt x="743" y="581"/>
                </a:lnTo>
                <a:lnTo>
                  <a:pt x="749" y="575"/>
                </a:lnTo>
                <a:lnTo>
                  <a:pt x="749" y="575"/>
                </a:lnTo>
                <a:lnTo>
                  <a:pt x="748" y="573"/>
                </a:lnTo>
                <a:lnTo>
                  <a:pt x="746" y="572"/>
                </a:lnTo>
                <a:lnTo>
                  <a:pt x="746" y="572"/>
                </a:lnTo>
                <a:lnTo>
                  <a:pt x="749" y="568"/>
                </a:lnTo>
                <a:lnTo>
                  <a:pt x="752" y="564"/>
                </a:lnTo>
                <a:lnTo>
                  <a:pt x="755" y="559"/>
                </a:lnTo>
                <a:lnTo>
                  <a:pt x="757" y="555"/>
                </a:lnTo>
                <a:lnTo>
                  <a:pt x="759" y="554"/>
                </a:lnTo>
                <a:lnTo>
                  <a:pt x="756" y="552"/>
                </a:lnTo>
                <a:lnTo>
                  <a:pt x="756" y="552"/>
                </a:lnTo>
                <a:lnTo>
                  <a:pt x="777" y="523"/>
                </a:lnTo>
                <a:lnTo>
                  <a:pt x="788" y="509"/>
                </a:lnTo>
                <a:lnTo>
                  <a:pt x="797" y="492"/>
                </a:lnTo>
                <a:lnTo>
                  <a:pt x="797" y="492"/>
                </a:lnTo>
                <a:lnTo>
                  <a:pt x="800" y="489"/>
                </a:lnTo>
                <a:lnTo>
                  <a:pt x="801" y="489"/>
                </a:lnTo>
                <a:lnTo>
                  <a:pt x="808" y="489"/>
                </a:lnTo>
                <a:lnTo>
                  <a:pt x="825" y="491"/>
                </a:lnTo>
                <a:lnTo>
                  <a:pt x="825" y="491"/>
                </a:lnTo>
                <a:lnTo>
                  <a:pt x="791" y="520"/>
                </a:lnTo>
                <a:lnTo>
                  <a:pt x="776" y="536"/>
                </a:lnTo>
                <a:lnTo>
                  <a:pt x="760" y="551"/>
                </a:lnTo>
                <a:lnTo>
                  <a:pt x="762" y="555"/>
                </a:lnTo>
                <a:lnTo>
                  <a:pt x="762" y="555"/>
                </a:lnTo>
                <a:lnTo>
                  <a:pt x="759" y="558"/>
                </a:lnTo>
                <a:lnTo>
                  <a:pt x="756" y="564"/>
                </a:lnTo>
                <a:lnTo>
                  <a:pt x="752" y="572"/>
                </a:lnTo>
                <a:lnTo>
                  <a:pt x="752" y="572"/>
                </a:lnTo>
                <a:lnTo>
                  <a:pt x="769" y="554"/>
                </a:lnTo>
                <a:lnTo>
                  <a:pt x="787" y="536"/>
                </a:lnTo>
                <a:lnTo>
                  <a:pt x="807" y="517"/>
                </a:lnTo>
                <a:lnTo>
                  <a:pt x="828" y="499"/>
                </a:lnTo>
                <a:lnTo>
                  <a:pt x="828" y="499"/>
                </a:lnTo>
                <a:lnTo>
                  <a:pt x="826" y="506"/>
                </a:lnTo>
                <a:lnTo>
                  <a:pt x="823" y="512"/>
                </a:lnTo>
                <a:lnTo>
                  <a:pt x="821" y="519"/>
                </a:lnTo>
                <a:lnTo>
                  <a:pt x="815" y="524"/>
                </a:lnTo>
                <a:lnTo>
                  <a:pt x="815" y="524"/>
                </a:lnTo>
                <a:lnTo>
                  <a:pt x="814" y="521"/>
                </a:lnTo>
                <a:lnTo>
                  <a:pt x="814" y="523"/>
                </a:lnTo>
                <a:lnTo>
                  <a:pt x="811" y="527"/>
                </a:lnTo>
                <a:lnTo>
                  <a:pt x="812" y="530"/>
                </a:lnTo>
                <a:lnTo>
                  <a:pt x="812" y="530"/>
                </a:lnTo>
                <a:lnTo>
                  <a:pt x="802" y="543"/>
                </a:lnTo>
                <a:lnTo>
                  <a:pt x="793" y="555"/>
                </a:lnTo>
                <a:lnTo>
                  <a:pt x="781" y="569"/>
                </a:lnTo>
                <a:lnTo>
                  <a:pt x="773" y="582"/>
                </a:lnTo>
                <a:lnTo>
                  <a:pt x="773" y="582"/>
                </a:lnTo>
                <a:lnTo>
                  <a:pt x="764" y="593"/>
                </a:lnTo>
                <a:lnTo>
                  <a:pt x="763" y="596"/>
                </a:lnTo>
                <a:lnTo>
                  <a:pt x="762" y="599"/>
                </a:lnTo>
                <a:lnTo>
                  <a:pt x="763" y="602"/>
                </a:lnTo>
                <a:lnTo>
                  <a:pt x="764" y="606"/>
                </a:lnTo>
                <a:lnTo>
                  <a:pt x="764" y="606"/>
                </a:lnTo>
                <a:lnTo>
                  <a:pt x="748" y="603"/>
                </a:lnTo>
                <a:lnTo>
                  <a:pt x="729" y="602"/>
                </a:lnTo>
                <a:lnTo>
                  <a:pt x="729" y="602"/>
                </a:lnTo>
                <a:close/>
                <a:moveTo>
                  <a:pt x="769" y="604"/>
                </a:moveTo>
                <a:lnTo>
                  <a:pt x="769" y="604"/>
                </a:lnTo>
                <a:lnTo>
                  <a:pt x="791" y="576"/>
                </a:lnTo>
                <a:lnTo>
                  <a:pt x="816" y="550"/>
                </a:lnTo>
                <a:lnTo>
                  <a:pt x="843" y="524"/>
                </a:lnTo>
                <a:lnTo>
                  <a:pt x="871" y="502"/>
                </a:lnTo>
                <a:lnTo>
                  <a:pt x="871" y="502"/>
                </a:lnTo>
                <a:lnTo>
                  <a:pt x="871" y="507"/>
                </a:lnTo>
                <a:lnTo>
                  <a:pt x="871" y="513"/>
                </a:lnTo>
                <a:lnTo>
                  <a:pt x="868" y="519"/>
                </a:lnTo>
                <a:lnTo>
                  <a:pt x="864" y="521"/>
                </a:lnTo>
                <a:lnTo>
                  <a:pt x="863" y="523"/>
                </a:lnTo>
                <a:lnTo>
                  <a:pt x="860" y="526"/>
                </a:lnTo>
                <a:lnTo>
                  <a:pt x="860" y="526"/>
                </a:lnTo>
                <a:lnTo>
                  <a:pt x="846" y="547"/>
                </a:lnTo>
                <a:lnTo>
                  <a:pt x="832" y="566"/>
                </a:lnTo>
                <a:lnTo>
                  <a:pt x="816" y="586"/>
                </a:lnTo>
                <a:lnTo>
                  <a:pt x="804" y="606"/>
                </a:lnTo>
                <a:lnTo>
                  <a:pt x="804" y="606"/>
                </a:lnTo>
                <a:lnTo>
                  <a:pt x="801" y="606"/>
                </a:lnTo>
                <a:lnTo>
                  <a:pt x="798" y="607"/>
                </a:lnTo>
                <a:lnTo>
                  <a:pt x="787" y="606"/>
                </a:lnTo>
                <a:lnTo>
                  <a:pt x="769" y="604"/>
                </a:lnTo>
                <a:lnTo>
                  <a:pt x="769" y="604"/>
                </a:lnTo>
                <a:close/>
                <a:moveTo>
                  <a:pt x="850" y="557"/>
                </a:moveTo>
                <a:lnTo>
                  <a:pt x="850" y="557"/>
                </a:lnTo>
                <a:lnTo>
                  <a:pt x="849" y="561"/>
                </a:lnTo>
                <a:lnTo>
                  <a:pt x="847" y="565"/>
                </a:lnTo>
                <a:lnTo>
                  <a:pt x="845" y="568"/>
                </a:lnTo>
                <a:lnTo>
                  <a:pt x="840" y="569"/>
                </a:lnTo>
                <a:lnTo>
                  <a:pt x="840" y="569"/>
                </a:lnTo>
                <a:lnTo>
                  <a:pt x="842" y="566"/>
                </a:lnTo>
                <a:lnTo>
                  <a:pt x="845" y="564"/>
                </a:lnTo>
                <a:lnTo>
                  <a:pt x="850" y="557"/>
                </a:lnTo>
                <a:lnTo>
                  <a:pt x="850" y="557"/>
                </a:lnTo>
                <a:close/>
                <a:moveTo>
                  <a:pt x="819" y="606"/>
                </a:moveTo>
                <a:lnTo>
                  <a:pt x="819" y="606"/>
                </a:lnTo>
                <a:lnTo>
                  <a:pt x="825" y="597"/>
                </a:lnTo>
                <a:lnTo>
                  <a:pt x="828" y="589"/>
                </a:lnTo>
                <a:lnTo>
                  <a:pt x="832" y="581"/>
                </a:lnTo>
                <a:lnTo>
                  <a:pt x="835" y="576"/>
                </a:lnTo>
                <a:lnTo>
                  <a:pt x="839" y="573"/>
                </a:lnTo>
                <a:lnTo>
                  <a:pt x="837" y="582"/>
                </a:lnTo>
                <a:lnTo>
                  <a:pt x="837" y="582"/>
                </a:lnTo>
                <a:lnTo>
                  <a:pt x="874" y="540"/>
                </a:lnTo>
                <a:lnTo>
                  <a:pt x="892" y="520"/>
                </a:lnTo>
                <a:lnTo>
                  <a:pt x="913" y="500"/>
                </a:lnTo>
                <a:lnTo>
                  <a:pt x="913" y="500"/>
                </a:lnTo>
                <a:lnTo>
                  <a:pt x="912" y="506"/>
                </a:lnTo>
                <a:lnTo>
                  <a:pt x="911" y="510"/>
                </a:lnTo>
                <a:lnTo>
                  <a:pt x="906" y="517"/>
                </a:lnTo>
                <a:lnTo>
                  <a:pt x="899" y="523"/>
                </a:lnTo>
                <a:lnTo>
                  <a:pt x="892" y="533"/>
                </a:lnTo>
                <a:lnTo>
                  <a:pt x="894" y="537"/>
                </a:lnTo>
                <a:lnTo>
                  <a:pt x="894" y="537"/>
                </a:lnTo>
                <a:lnTo>
                  <a:pt x="868" y="571"/>
                </a:lnTo>
                <a:lnTo>
                  <a:pt x="857" y="589"/>
                </a:lnTo>
                <a:lnTo>
                  <a:pt x="846" y="606"/>
                </a:lnTo>
                <a:lnTo>
                  <a:pt x="819" y="606"/>
                </a:lnTo>
                <a:close/>
                <a:moveTo>
                  <a:pt x="894" y="604"/>
                </a:moveTo>
                <a:lnTo>
                  <a:pt x="894" y="604"/>
                </a:lnTo>
                <a:lnTo>
                  <a:pt x="916" y="572"/>
                </a:lnTo>
                <a:lnTo>
                  <a:pt x="926" y="555"/>
                </a:lnTo>
                <a:lnTo>
                  <a:pt x="936" y="537"/>
                </a:lnTo>
                <a:lnTo>
                  <a:pt x="936" y="537"/>
                </a:lnTo>
                <a:lnTo>
                  <a:pt x="922" y="552"/>
                </a:lnTo>
                <a:lnTo>
                  <a:pt x="906" y="569"/>
                </a:lnTo>
                <a:lnTo>
                  <a:pt x="892" y="588"/>
                </a:lnTo>
                <a:lnTo>
                  <a:pt x="881" y="607"/>
                </a:lnTo>
                <a:lnTo>
                  <a:pt x="860" y="607"/>
                </a:lnTo>
                <a:lnTo>
                  <a:pt x="891" y="555"/>
                </a:lnTo>
                <a:lnTo>
                  <a:pt x="891" y="555"/>
                </a:lnTo>
                <a:lnTo>
                  <a:pt x="892" y="558"/>
                </a:lnTo>
                <a:lnTo>
                  <a:pt x="891" y="561"/>
                </a:lnTo>
                <a:lnTo>
                  <a:pt x="889" y="564"/>
                </a:lnTo>
                <a:lnTo>
                  <a:pt x="889" y="568"/>
                </a:lnTo>
                <a:lnTo>
                  <a:pt x="889" y="568"/>
                </a:lnTo>
                <a:lnTo>
                  <a:pt x="904" y="551"/>
                </a:lnTo>
                <a:lnTo>
                  <a:pt x="919" y="534"/>
                </a:lnTo>
                <a:lnTo>
                  <a:pt x="951" y="502"/>
                </a:lnTo>
                <a:lnTo>
                  <a:pt x="951" y="502"/>
                </a:lnTo>
                <a:lnTo>
                  <a:pt x="948" y="507"/>
                </a:lnTo>
                <a:lnTo>
                  <a:pt x="944" y="513"/>
                </a:lnTo>
                <a:lnTo>
                  <a:pt x="939" y="520"/>
                </a:lnTo>
                <a:lnTo>
                  <a:pt x="937" y="523"/>
                </a:lnTo>
                <a:lnTo>
                  <a:pt x="936" y="527"/>
                </a:lnTo>
                <a:lnTo>
                  <a:pt x="936" y="527"/>
                </a:lnTo>
                <a:lnTo>
                  <a:pt x="939" y="526"/>
                </a:lnTo>
                <a:lnTo>
                  <a:pt x="946" y="523"/>
                </a:lnTo>
                <a:lnTo>
                  <a:pt x="948" y="521"/>
                </a:lnTo>
                <a:lnTo>
                  <a:pt x="953" y="520"/>
                </a:lnTo>
                <a:lnTo>
                  <a:pt x="954" y="516"/>
                </a:lnTo>
                <a:lnTo>
                  <a:pt x="956" y="512"/>
                </a:lnTo>
                <a:lnTo>
                  <a:pt x="956" y="512"/>
                </a:lnTo>
                <a:lnTo>
                  <a:pt x="956" y="509"/>
                </a:lnTo>
                <a:lnTo>
                  <a:pt x="957" y="506"/>
                </a:lnTo>
                <a:lnTo>
                  <a:pt x="957" y="506"/>
                </a:lnTo>
                <a:lnTo>
                  <a:pt x="954" y="505"/>
                </a:lnTo>
                <a:lnTo>
                  <a:pt x="953" y="502"/>
                </a:lnTo>
                <a:lnTo>
                  <a:pt x="954" y="499"/>
                </a:lnTo>
                <a:lnTo>
                  <a:pt x="957" y="498"/>
                </a:lnTo>
                <a:lnTo>
                  <a:pt x="957" y="498"/>
                </a:lnTo>
                <a:lnTo>
                  <a:pt x="960" y="498"/>
                </a:lnTo>
                <a:lnTo>
                  <a:pt x="958" y="499"/>
                </a:lnTo>
                <a:lnTo>
                  <a:pt x="957" y="502"/>
                </a:lnTo>
                <a:lnTo>
                  <a:pt x="957" y="505"/>
                </a:lnTo>
                <a:lnTo>
                  <a:pt x="957" y="506"/>
                </a:lnTo>
                <a:lnTo>
                  <a:pt x="957" y="506"/>
                </a:lnTo>
                <a:lnTo>
                  <a:pt x="961" y="500"/>
                </a:lnTo>
                <a:lnTo>
                  <a:pt x="967" y="493"/>
                </a:lnTo>
                <a:lnTo>
                  <a:pt x="970" y="492"/>
                </a:lnTo>
                <a:lnTo>
                  <a:pt x="974" y="489"/>
                </a:lnTo>
                <a:lnTo>
                  <a:pt x="978" y="489"/>
                </a:lnTo>
                <a:lnTo>
                  <a:pt x="984" y="491"/>
                </a:lnTo>
                <a:lnTo>
                  <a:pt x="984" y="491"/>
                </a:lnTo>
                <a:lnTo>
                  <a:pt x="946" y="550"/>
                </a:lnTo>
                <a:lnTo>
                  <a:pt x="908" y="610"/>
                </a:lnTo>
                <a:lnTo>
                  <a:pt x="908" y="610"/>
                </a:lnTo>
                <a:lnTo>
                  <a:pt x="902" y="604"/>
                </a:lnTo>
                <a:lnTo>
                  <a:pt x="898" y="603"/>
                </a:lnTo>
                <a:lnTo>
                  <a:pt x="894" y="604"/>
                </a:lnTo>
                <a:lnTo>
                  <a:pt x="894" y="604"/>
                </a:lnTo>
                <a:close/>
                <a:moveTo>
                  <a:pt x="920" y="607"/>
                </a:moveTo>
                <a:lnTo>
                  <a:pt x="920" y="607"/>
                </a:lnTo>
                <a:lnTo>
                  <a:pt x="930" y="590"/>
                </a:lnTo>
                <a:lnTo>
                  <a:pt x="940" y="578"/>
                </a:lnTo>
                <a:lnTo>
                  <a:pt x="951" y="565"/>
                </a:lnTo>
                <a:lnTo>
                  <a:pt x="964" y="552"/>
                </a:lnTo>
                <a:lnTo>
                  <a:pt x="964" y="552"/>
                </a:lnTo>
                <a:lnTo>
                  <a:pt x="992" y="526"/>
                </a:lnTo>
                <a:lnTo>
                  <a:pt x="1006" y="513"/>
                </a:lnTo>
                <a:lnTo>
                  <a:pt x="1022" y="502"/>
                </a:lnTo>
                <a:lnTo>
                  <a:pt x="1022" y="502"/>
                </a:lnTo>
                <a:lnTo>
                  <a:pt x="1013" y="516"/>
                </a:lnTo>
                <a:lnTo>
                  <a:pt x="1005" y="530"/>
                </a:lnTo>
                <a:lnTo>
                  <a:pt x="986" y="557"/>
                </a:lnTo>
                <a:lnTo>
                  <a:pt x="968" y="582"/>
                </a:lnTo>
                <a:lnTo>
                  <a:pt x="950" y="607"/>
                </a:lnTo>
                <a:lnTo>
                  <a:pt x="950" y="607"/>
                </a:lnTo>
                <a:lnTo>
                  <a:pt x="948" y="610"/>
                </a:lnTo>
                <a:lnTo>
                  <a:pt x="944" y="611"/>
                </a:lnTo>
                <a:lnTo>
                  <a:pt x="936" y="611"/>
                </a:lnTo>
                <a:lnTo>
                  <a:pt x="927" y="610"/>
                </a:lnTo>
                <a:lnTo>
                  <a:pt x="920" y="607"/>
                </a:lnTo>
                <a:lnTo>
                  <a:pt x="920" y="607"/>
                </a:lnTo>
                <a:close/>
                <a:moveTo>
                  <a:pt x="961" y="609"/>
                </a:moveTo>
                <a:lnTo>
                  <a:pt x="961" y="609"/>
                </a:lnTo>
                <a:lnTo>
                  <a:pt x="984" y="581"/>
                </a:lnTo>
                <a:lnTo>
                  <a:pt x="1008" y="554"/>
                </a:lnTo>
                <a:lnTo>
                  <a:pt x="1033" y="530"/>
                </a:lnTo>
                <a:lnTo>
                  <a:pt x="1060" y="506"/>
                </a:lnTo>
                <a:lnTo>
                  <a:pt x="1060" y="506"/>
                </a:lnTo>
                <a:lnTo>
                  <a:pt x="1060" y="513"/>
                </a:lnTo>
                <a:lnTo>
                  <a:pt x="1058" y="519"/>
                </a:lnTo>
                <a:lnTo>
                  <a:pt x="1058" y="519"/>
                </a:lnTo>
                <a:lnTo>
                  <a:pt x="1045" y="537"/>
                </a:lnTo>
                <a:lnTo>
                  <a:pt x="1031" y="555"/>
                </a:lnTo>
                <a:lnTo>
                  <a:pt x="1016" y="575"/>
                </a:lnTo>
                <a:lnTo>
                  <a:pt x="1009" y="583"/>
                </a:lnTo>
                <a:lnTo>
                  <a:pt x="999" y="592"/>
                </a:lnTo>
                <a:lnTo>
                  <a:pt x="999" y="592"/>
                </a:lnTo>
                <a:lnTo>
                  <a:pt x="995" y="597"/>
                </a:lnTo>
                <a:lnTo>
                  <a:pt x="985" y="606"/>
                </a:lnTo>
                <a:lnTo>
                  <a:pt x="981" y="610"/>
                </a:lnTo>
                <a:lnTo>
                  <a:pt x="974" y="611"/>
                </a:lnTo>
                <a:lnTo>
                  <a:pt x="968" y="611"/>
                </a:lnTo>
                <a:lnTo>
                  <a:pt x="961" y="609"/>
                </a:lnTo>
                <a:lnTo>
                  <a:pt x="961" y="609"/>
                </a:lnTo>
                <a:close/>
                <a:moveTo>
                  <a:pt x="1000" y="611"/>
                </a:moveTo>
                <a:lnTo>
                  <a:pt x="1000" y="611"/>
                </a:lnTo>
                <a:lnTo>
                  <a:pt x="1010" y="597"/>
                </a:lnTo>
                <a:lnTo>
                  <a:pt x="1013" y="593"/>
                </a:lnTo>
                <a:lnTo>
                  <a:pt x="1020" y="590"/>
                </a:lnTo>
                <a:lnTo>
                  <a:pt x="1020" y="590"/>
                </a:lnTo>
                <a:lnTo>
                  <a:pt x="1016" y="590"/>
                </a:lnTo>
                <a:lnTo>
                  <a:pt x="1015" y="590"/>
                </a:lnTo>
                <a:lnTo>
                  <a:pt x="1015" y="589"/>
                </a:lnTo>
                <a:lnTo>
                  <a:pt x="1015" y="588"/>
                </a:lnTo>
                <a:lnTo>
                  <a:pt x="1017" y="585"/>
                </a:lnTo>
                <a:lnTo>
                  <a:pt x="1020" y="583"/>
                </a:lnTo>
                <a:lnTo>
                  <a:pt x="1031" y="571"/>
                </a:lnTo>
                <a:lnTo>
                  <a:pt x="1022" y="586"/>
                </a:lnTo>
                <a:lnTo>
                  <a:pt x="1022" y="586"/>
                </a:lnTo>
                <a:lnTo>
                  <a:pt x="1071" y="540"/>
                </a:lnTo>
                <a:lnTo>
                  <a:pt x="1096" y="519"/>
                </a:lnTo>
                <a:lnTo>
                  <a:pt x="1121" y="498"/>
                </a:lnTo>
                <a:lnTo>
                  <a:pt x="1121" y="498"/>
                </a:lnTo>
                <a:lnTo>
                  <a:pt x="1126" y="493"/>
                </a:lnTo>
                <a:lnTo>
                  <a:pt x="1127" y="495"/>
                </a:lnTo>
                <a:lnTo>
                  <a:pt x="1126" y="496"/>
                </a:lnTo>
                <a:lnTo>
                  <a:pt x="1124" y="500"/>
                </a:lnTo>
                <a:lnTo>
                  <a:pt x="1123" y="505"/>
                </a:lnTo>
                <a:lnTo>
                  <a:pt x="1123" y="505"/>
                </a:lnTo>
                <a:lnTo>
                  <a:pt x="1120" y="506"/>
                </a:lnTo>
                <a:lnTo>
                  <a:pt x="1117" y="507"/>
                </a:lnTo>
                <a:lnTo>
                  <a:pt x="1114" y="509"/>
                </a:lnTo>
                <a:lnTo>
                  <a:pt x="1113" y="510"/>
                </a:lnTo>
                <a:lnTo>
                  <a:pt x="1113" y="510"/>
                </a:lnTo>
                <a:lnTo>
                  <a:pt x="1103" y="524"/>
                </a:lnTo>
                <a:lnTo>
                  <a:pt x="1093" y="537"/>
                </a:lnTo>
                <a:lnTo>
                  <a:pt x="1074" y="561"/>
                </a:lnTo>
                <a:lnTo>
                  <a:pt x="1052" y="585"/>
                </a:lnTo>
                <a:lnTo>
                  <a:pt x="1043" y="597"/>
                </a:lnTo>
                <a:lnTo>
                  <a:pt x="1034" y="611"/>
                </a:lnTo>
                <a:lnTo>
                  <a:pt x="1034" y="611"/>
                </a:lnTo>
                <a:lnTo>
                  <a:pt x="1031" y="613"/>
                </a:lnTo>
                <a:lnTo>
                  <a:pt x="1027" y="614"/>
                </a:lnTo>
                <a:lnTo>
                  <a:pt x="1017" y="616"/>
                </a:lnTo>
                <a:lnTo>
                  <a:pt x="1008" y="614"/>
                </a:lnTo>
                <a:lnTo>
                  <a:pt x="1000" y="611"/>
                </a:lnTo>
                <a:lnTo>
                  <a:pt x="1000" y="611"/>
                </a:lnTo>
                <a:close/>
                <a:moveTo>
                  <a:pt x="1078" y="602"/>
                </a:moveTo>
                <a:lnTo>
                  <a:pt x="1076" y="606"/>
                </a:lnTo>
                <a:lnTo>
                  <a:pt x="1075" y="607"/>
                </a:lnTo>
                <a:lnTo>
                  <a:pt x="1072" y="609"/>
                </a:lnTo>
                <a:lnTo>
                  <a:pt x="1072" y="609"/>
                </a:lnTo>
                <a:lnTo>
                  <a:pt x="1071" y="610"/>
                </a:lnTo>
                <a:lnTo>
                  <a:pt x="1071" y="610"/>
                </a:lnTo>
                <a:lnTo>
                  <a:pt x="1068" y="613"/>
                </a:lnTo>
                <a:lnTo>
                  <a:pt x="1065" y="616"/>
                </a:lnTo>
                <a:lnTo>
                  <a:pt x="1058" y="616"/>
                </a:lnTo>
                <a:lnTo>
                  <a:pt x="1051" y="616"/>
                </a:lnTo>
                <a:lnTo>
                  <a:pt x="1044" y="616"/>
                </a:lnTo>
                <a:lnTo>
                  <a:pt x="1044" y="616"/>
                </a:lnTo>
                <a:lnTo>
                  <a:pt x="1092" y="571"/>
                </a:lnTo>
                <a:lnTo>
                  <a:pt x="1116" y="548"/>
                </a:lnTo>
                <a:lnTo>
                  <a:pt x="1140" y="527"/>
                </a:lnTo>
                <a:lnTo>
                  <a:pt x="1099" y="581"/>
                </a:lnTo>
                <a:lnTo>
                  <a:pt x="1097" y="581"/>
                </a:lnTo>
                <a:lnTo>
                  <a:pt x="1096" y="583"/>
                </a:lnTo>
                <a:lnTo>
                  <a:pt x="1096" y="585"/>
                </a:lnTo>
                <a:lnTo>
                  <a:pt x="1096" y="585"/>
                </a:lnTo>
                <a:lnTo>
                  <a:pt x="1092" y="589"/>
                </a:lnTo>
                <a:lnTo>
                  <a:pt x="1089" y="593"/>
                </a:lnTo>
                <a:lnTo>
                  <a:pt x="1085" y="599"/>
                </a:lnTo>
                <a:lnTo>
                  <a:pt x="1081" y="602"/>
                </a:lnTo>
                <a:lnTo>
                  <a:pt x="1078" y="602"/>
                </a:lnTo>
                <a:close/>
                <a:moveTo>
                  <a:pt x="1171" y="610"/>
                </a:moveTo>
                <a:lnTo>
                  <a:pt x="1171" y="610"/>
                </a:lnTo>
                <a:lnTo>
                  <a:pt x="1180" y="600"/>
                </a:lnTo>
                <a:lnTo>
                  <a:pt x="1190" y="590"/>
                </a:lnTo>
                <a:lnTo>
                  <a:pt x="1200" y="579"/>
                </a:lnTo>
                <a:lnTo>
                  <a:pt x="1210" y="572"/>
                </a:lnTo>
                <a:lnTo>
                  <a:pt x="1210" y="572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10" y="573"/>
                </a:lnTo>
                <a:lnTo>
                  <a:pt x="1203" y="585"/>
                </a:lnTo>
                <a:lnTo>
                  <a:pt x="1193" y="596"/>
                </a:lnTo>
                <a:lnTo>
                  <a:pt x="1183" y="604"/>
                </a:lnTo>
                <a:lnTo>
                  <a:pt x="1178" y="607"/>
                </a:lnTo>
                <a:lnTo>
                  <a:pt x="1171" y="610"/>
                </a:lnTo>
                <a:lnTo>
                  <a:pt x="1171" y="610"/>
                </a:lnTo>
                <a:close/>
                <a:moveTo>
                  <a:pt x="1214" y="568"/>
                </a:moveTo>
                <a:lnTo>
                  <a:pt x="1214" y="568"/>
                </a:lnTo>
                <a:lnTo>
                  <a:pt x="1218" y="561"/>
                </a:lnTo>
                <a:lnTo>
                  <a:pt x="1223" y="554"/>
                </a:lnTo>
                <a:lnTo>
                  <a:pt x="1232" y="541"/>
                </a:lnTo>
                <a:lnTo>
                  <a:pt x="1253" y="520"/>
                </a:lnTo>
                <a:lnTo>
                  <a:pt x="1253" y="520"/>
                </a:lnTo>
                <a:lnTo>
                  <a:pt x="1258" y="513"/>
                </a:lnTo>
                <a:lnTo>
                  <a:pt x="1260" y="506"/>
                </a:lnTo>
                <a:lnTo>
                  <a:pt x="1256" y="507"/>
                </a:lnTo>
                <a:lnTo>
                  <a:pt x="1256" y="507"/>
                </a:lnTo>
                <a:lnTo>
                  <a:pt x="1255" y="512"/>
                </a:lnTo>
                <a:lnTo>
                  <a:pt x="1253" y="513"/>
                </a:lnTo>
                <a:lnTo>
                  <a:pt x="1251" y="514"/>
                </a:lnTo>
                <a:lnTo>
                  <a:pt x="1249" y="513"/>
                </a:lnTo>
                <a:lnTo>
                  <a:pt x="1246" y="513"/>
                </a:lnTo>
                <a:lnTo>
                  <a:pt x="1244" y="514"/>
                </a:lnTo>
                <a:lnTo>
                  <a:pt x="1242" y="516"/>
                </a:lnTo>
                <a:lnTo>
                  <a:pt x="1241" y="520"/>
                </a:lnTo>
                <a:lnTo>
                  <a:pt x="1246" y="517"/>
                </a:lnTo>
                <a:lnTo>
                  <a:pt x="1246" y="517"/>
                </a:lnTo>
                <a:lnTo>
                  <a:pt x="1246" y="521"/>
                </a:lnTo>
                <a:lnTo>
                  <a:pt x="1244" y="524"/>
                </a:lnTo>
                <a:lnTo>
                  <a:pt x="1241" y="527"/>
                </a:lnTo>
                <a:lnTo>
                  <a:pt x="1237" y="530"/>
                </a:lnTo>
                <a:lnTo>
                  <a:pt x="1237" y="530"/>
                </a:lnTo>
                <a:lnTo>
                  <a:pt x="1227" y="543"/>
                </a:lnTo>
                <a:lnTo>
                  <a:pt x="1214" y="555"/>
                </a:lnTo>
                <a:lnTo>
                  <a:pt x="1200" y="569"/>
                </a:lnTo>
                <a:lnTo>
                  <a:pt x="1187" y="583"/>
                </a:lnTo>
                <a:lnTo>
                  <a:pt x="1186" y="583"/>
                </a:lnTo>
                <a:lnTo>
                  <a:pt x="1186" y="585"/>
                </a:lnTo>
                <a:lnTo>
                  <a:pt x="1182" y="589"/>
                </a:lnTo>
                <a:lnTo>
                  <a:pt x="1180" y="589"/>
                </a:lnTo>
                <a:lnTo>
                  <a:pt x="1178" y="590"/>
                </a:lnTo>
                <a:lnTo>
                  <a:pt x="1173" y="595"/>
                </a:lnTo>
                <a:lnTo>
                  <a:pt x="1173" y="596"/>
                </a:lnTo>
                <a:lnTo>
                  <a:pt x="1173" y="596"/>
                </a:lnTo>
                <a:lnTo>
                  <a:pt x="1171" y="602"/>
                </a:lnTo>
                <a:lnTo>
                  <a:pt x="1166" y="607"/>
                </a:lnTo>
                <a:lnTo>
                  <a:pt x="1161" y="611"/>
                </a:lnTo>
                <a:lnTo>
                  <a:pt x="1158" y="614"/>
                </a:lnTo>
                <a:lnTo>
                  <a:pt x="1154" y="614"/>
                </a:lnTo>
                <a:lnTo>
                  <a:pt x="1154" y="614"/>
                </a:lnTo>
                <a:lnTo>
                  <a:pt x="1137" y="616"/>
                </a:lnTo>
                <a:lnTo>
                  <a:pt x="1119" y="616"/>
                </a:lnTo>
                <a:lnTo>
                  <a:pt x="1082" y="616"/>
                </a:lnTo>
                <a:lnTo>
                  <a:pt x="1082" y="616"/>
                </a:lnTo>
                <a:lnTo>
                  <a:pt x="1113" y="585"/>
                </a:lnTo>
                <a:lnTo>
                  <a:pt x="1145" y="557"/>
                </a:lnTo>
                <a:lnTo>
                  <a:pt x="1211" y="499"/>
                </a:lnTo>
                <a:lnTo>
                  <a:pt x="1211" y="499"/>
                </a:lnTo>
                <a:lnTo>
                  <a:pt x="1214" y="496"/>
                </a:lnTo>
                <a:lnTo>
                  <a:pt x="1218" y="493"/>
                </a:lnTo>
                <a:lnTo>
                  <a:pt x="1224" y="493"/>
                </a:lnTo>
                <a:lnTo>
                  <a:pt x="1225" y="493"/>
                </a:lnTo>
                <a:lnTo>
                  <a:pt x="1227" y="496"/>
                </a:lnTo>
                <a:lnTo>
                  <a:pt x="1227" y="496"/>
                </a:lnTo>
                <a:lnTo>
                  <a:pt x="1217" y="509"/>
                </a:lnTo>
                <a:lnTo>
                  <a:pt x="1207" y="521"/>
                </a:lnTo>
                <a:lnTo>
                  <a:pt x="1186" y="545"/>
                </a:lnTo>
                <a:lnTo>
                  <a:pt x="1141" y="593"/>
                </a:lnTo>
                <a:lnTo>
                  <a:pt x="1141" y="593"/>
                </a:lnTo>
                <a:lnTo>
                  <a:pt x="1138" y="596"/>
                </a:lnTo>
                <a:lnTo>
                  <a:pt x="1135" y="599"/>
                </a:lnTo>
                <a:lnTo>
                  <a:pt x="1134" y="603"/>
                </a:lnTo>
                <a:lnTo>
                  <a:pt x="1137" y="610"/>
                </a:lnTo>
                <a:lnTo>
                  <a:pt x="1137" y="610"/>
                </a:lnTo>
                <a:lnTo>
                  <a:pt x="1196" y="547"/>
                </a:lnTo>
                <a:lnTo>
                  <a:pt x="1227" y="517"/>
                </a:lnTo>
                <a:lnTo>
                  <a:pt x="1259" y="489"/>
                </a:lnTo>
                <a:lnTo>
                  <a:pt x="1259" y="489"/>
                </a:lnTo>
                <a:lnTo>
                  <a:pt x="1260" y="492"/>
                </a:lnTo>
                <a:lnTo>
                  <a:pt x="1262" y="493"/>
                </a:lnTo>
                <a:lnTo>
                  <a:pt x="1259" y="498"/>
                </a:lnTo>
                <a:lnTo>
                  <a:pt x="1258" y="502"/>
                </a:lnTo>
                <a:lnTo>
                  <a:pt x="1259" y="503"/>
                </a:lnTo>
                <a:lnTo>
                  <a:pt x="1260" y="506"/>
                </a:lnTo>
                <a:lnTo>
                  <a:pt x="1260" y="506"/>
                </a:lnTo>
                <a:lnTo>
                  <a:pt x="1263" y="503"/>
                </a:lnTo>
                <a:lnTo>
                  <a:pt x="1267" y="499"/>
                </a:lnTo>
                <a:lnTo>
                  <a:pt x="1269" y="495"/>
                </a:lnTo>
                <a:lnTo>
                  <a:pt x="1272" y="492"/>
                </a:lnTo>
                <a:lnTo>
                  <a:pt x="1272" y="492"/>
                </a:lnTo>
                <a:lnTo>
                  <a:pt x="1279" y="489"/>
                </a:lnTo>
                <a:lnTo>
                  <a:pt x="1280" y="489"/>
                </a:lnTo>
                <a:lnTo>
                  <a:pt x="1280" y="491"/>
                </a:lnTo>
                <a:lnTo>
                  <a:pt x="1279" y="495"/>
                </a:lnTo>
                <a:lnTo>
                  <a:pt x="1276" y="498"/>
                </a:lnTo>
                <a:lnTo>
                  <a:pt x="1276" y="498"/>
                </a:lnTo>
                <a:lnTo>
                  <a:pt x="1245" y="534"/>
                </a:lnTo>
                <a:lnTo>
                  <a:pt x="1231" y="552"/>
                </a:lnTo>
                <a:lnTo>
                  <a:pt x="1214" y="568"/>
                </a:lnTo>
                <a:lnTo>
                  <a:pt x="1214" y="568"/>
                </a:lnTo>
                <a:close/>
                <a:moveTo>
                  <a:pt x="1244" y="493"/>
                </a:moveTo>
                <a:lnTo>
                  <a:pt x="1232" y="502"/>
                </a:lnTo>
                <a:lnTo>
                  <a:pt x="1232" y="502"/>
                </a:lnTo>
                <a:lnTo>
                  <a:pt x="1232" y="498"/>
                </a:lnTo>
                <a:lnTo>
                  <a:pt x="1234" y="495"/>
                </a:lnTo>
                <a:lnTo>
                  <a:pt x="1234" y="495"/>
                </a:lnTo>
                <a:lnTo>
                  <a:pt x="1237" y="493"/>
                </a:lnTo>
                <a:lnTo>
                  <a:pt x="1239" y="492"/>
                </a:lnTo>
                <a:lnTo>
                  <a:pt x="1244" y="493"/>
                </a:lnTo>
                <a:lnTo>
                  <a:pt x="1244" y="493"/>
                </a:lnTo>
                <a:close/>
                <a:moveTo>
                  <a:pt x="1241" y="469"/>
                </a:moveTo>
                <a:lnTo>
                  <a:pt x="1283" y="472"/>
                </a:lnTo>
                <a:lnTo>
                  <a:pt x="1242" y="478"/>
                </a:lnTo>
                <a:lnTo>
                  <a:pt x="1242" y="478"/>
                </a:lnTo>
                <a:lnTo>
                  <a:pt x="1241" y="474"/>
                </a:lnTo>
                <a:lnTo>
                  <a:pt x="1241" y="472"/>
                </a:lnTo>
                <a:lnTo>
                  <a:pt x="1241" y="469"/>
                </a:lnTo>
                <a:lnTo>
                  <a:pt x="1241" y="469"/>
                </a:lnTo>
                <a:close/>
                <a:moveTo>
                  <a:pt x="1224" y="606"/>
                </a:moveTo>
                <a:lnTo>
                  <a:pt x="1224" y="606"/>
                </a:lnTo>
                <a:lnTo>
                  <a:pt x="1241" y="576"/>
                </a:lnTo>
                <a:lnTo>
                  <a:pt x="1260" y="548"/>
                </a:lnTo>
                <a:lnTo>
                  <a:pt x="1280" y="520"/>
                </a:lnTo>
                <a:lnTo>
                  <a:pt x="1301" y="493"/>
                </a:lnTo>
                <a:lnTo>
                  <a:pt x="1301" y="493"/>
                </a:lnTo>
                <a:lnTo>
                  <a:pt x="1301" y="492"/>
                </a:lnTo>
                <a:lnTo>
                  <a:pt x="1301" y="489"/>
                </a:lnTo>
                <a:lnTo>
                  <a:pt x="1301" y="489"/>
                </a:lnTo>
                <a:lnTo>
                  <a:pt x="1303" y="488"/>
                </a:lnTo>
                <a:lnTo>
                  <a:pt x="1305" y="488"/>
                </a:lnTo>
                <a:lnTo>
                  <a:pt x="1307" y="491"/>
                </a:lnTo>
                <a:lnTo>
                  <a:pt x="1307" y="493"/>
                </a:lnTo>
                <a:lnTo>
                  <a:pt x="1308" y="500"/>
                </a:lnTo>
                <a:lnTo>
                  <a:pt x="1307" y="505"/>
                </a:lnTo>
                <a:lnTo>
                  <a:pt x="1307" y="505"/>
                </a:lnTo>
                <a:lnTo>
                  <a:pt x="1286" y="529"/>
                </a:lnTo>
                <a:lnTo>
                  <a:pt x="1265" y="554"/>
                </a:lnTo>
                <a:lnTo>
                  <a:pt x="1244" y="579"/>
                </a:lnTo>
                <a:lnTo>
                  <a:pt x="1224" y="606"/>
                </a:lnTo>
                <a:lnTo>
                  <a:pt x="1224" y="606"/>
                </a:lnTo>
                <a:close/>
                <a:moveTo>
                  <a:pt x="1283" y="602"/>
                </a:moveTo>
                <a:lnTo>
                  <a:pt x="1239" y="651"/>
                </a:lnTo>
                <a:lnTo>
                  <a:pt x="1307" y="551"/>
                </a:lnTo>
                <a:lnTo>
                  <a:pt x="1307" y="551"/>
                </a:lnTo>
                <a:lnTo>
                  <a:pt x="1307" y="550"/>
                </a:lnTo>
                <a:lnTo>
                  <a:pt x="1305" y="548"/>
                </a:lnTo>
                <a:lnTo>
                  <a:pt x="1300" y="552"/>
                </a:lnTo>
                <a:lnTo>
                  <a:pt x="1290" y="559"/>
                </a:lnTo>
                <a:lnTo>
                  <a:pt x="1283" y="566"/>
                </a:lnTo>
                <a:lnTo>
                  <a:pt x="1283" y="566"/>
                </a:lnTo>
                <a:lnTo>
                  <a:pt x="1286" y="558"/>
                </a:lnTo>
                <a:lnTo>
                  <a:pt x="1290" y="551"/>
                </a:lnTo>
                <a:lnTo>
                  <a:pt x="1293" y="545"/>
                </a:lnTo>
                <a:lnTo>
                  <a:pt x="1296" y="540"/>
                </a:lnTo>
                <a:lnTo>
                  <a:pt x="1296" y="540"/>
                </a:lnTo>
                <a:lnTo>
                  <a:pt x="1298" y="537"/>
                </a:lnTo>
                <a:lnTo>
                  <a:pt x="1303" y="533"/>
                </a:lnTo>
                <a:lnTo>
                  <a:pt x="1304" y="527"/>
                </a:lnTo>
                <a:lnTo>
                  <a:pt x="1307" y="521"/>
                </a:lnTo>
                <a:lnTo>
                  <a:pt x="1307" y="521"/>
                </a:lnTo>
                <a:lnTo>
                  <a:pt x="1311" y="534"/>
                </a:lnTo>
                <a:lnTo>
                  <a:pt x="1312" y="547"/>
                </a:lnTo>
                <a:lnTo>
                  <a:pt x="1311" y="558"/>
                </a:lnTo>
                <a:lnTo>
                  <a:pt x="1308" y="569"/>
                </a:lnTo>
                <a:lnTo>
                  <a:pt x="1304" y="581"/>
                </a:lnTo>
                <a:lnTo>
                  <a:pt x="1297" y="589"/>
                </a:lnTo>
                <a:lnTo>
                  <a:pt x="1291" y="596"/>
                </a:lnTo>
                <a:lnTo>
                  <a:pt x="1283" y="602"/>
                </a:lnTo>
                <a:lnTo>
                  <a:pt x="1283" y="602"/>
                </a:lnTo>
                <a:close/>
                <a:moveTo>
                  <a:pt x="1308" y="606"/>
                </a:moveTo>
                <a:lnTo>
                  <a:pt x="1308" y="606"/>
                </a:lnTo>
                <a:lnTo>
                  <a:pt x="1304" y="611"/>
                </a:lnTo>
                <a:lnTo>
                  <a:pt x="1298" y="617"/>
                </a:lnTo>
                <a:lnTo>
                  <a:pt x="1286" y="630"/>
                </a:lnTo>
                <a:lnTo>
                  <a:pt x="1286" y="630"/>
                </a:lnTo>
                <a:lnTo>
                  <a:pt x="1287" y="625"/>
                </a:lnTo>
                <a:lnTo>
                  <a:pt x="1289" y="623"/>
                </a:lnTo>
                <a:lnTo>
                  <a:pt x="1293" y="617"/>
                </a:lnTo>
                <a:lnTo>
                  <a:pt x="1298" y="611"/>
                </a:lnTo>
                <a:lnTo>
                  <a:pt x="1303" y="607"/>
                </a:lnTo>
                <a:lnTo>
                  <a:pt x="1303" y="607"/>
                </a:lnTo>
                <a:lnTo>
                  <a:pt x="1304" y="604"/>
                </a:lnTo>
                <a:lnTo>
                  <a:pt x="1305" y="603"/>
                </a:lnTo>
                <a:lnTo>
                  <a:pt x="1307" y="604"/>
                </a:lnTo>
                <a:lnTo>
                  <a:pt x="1308" y="606"/>
                </a:lnTo>
                <a:lnTo>
                  <a:pt x="1308" y="606"/>
                </a:lnTo>
                <a:close/>
                <a:moveTo>
                  <a:pt x="1279" y="625"/>
                </a:moveTo>
                <a:lnTo>
                  <a:pt x="1208" y="720"/>
                </a:lnTo>
                <a:lnTo>
                  <a:pt x="1208" y="720"/>
                </a:lnTo>
                <a:lnTo>
                  <a:pt x="1206" y="714"/>
                </a:lnTo>
                <a:lnTo>
                  <a:pt x="1204" y="708"/>
                </a:lnTo>
                <a:lnTo>
                  <a:pt x="1206" y="703"/>
                </a:lnTo>
                <a:lnTo>
                  <a:pt x="1208" y="697"/>
                </a:lnTo>
                <a:lnTo>
                  <a:pt x="1277" y="621"/>
                </a:lnTo>
                <a:lnTo>
                  <a:pt x="1277" y="621"/>
                </a:lnTo>
                <a:lnTo>
                  <a:pt x="1279" y="625"/>
                </a:lnTo>
                <a:lnTo>
                  <a:pt x="1279" y="625"/>
                </a:lnTo>
                <a:close/>
                <a:moveTo>
                  <a:pt x="1262" y="573"/>
                </a:moveTo>
                <a:lnTo>
                  <a:pt x="1262" y="573"/>
                </a:lnTo>
                <a:lnTo>
                  <a:pt x="1270" y="562"/>
                </a:lnTo>
                <a:lnTo>
                  <a:pt x="1275" y="557"/>
                </a:lnTo>
                <a:lnTo>
                  <a:pt x="1280" y="551"/>
                </a:lnTo>
                <a:lnTo>
                  <a:pt x="1280" y="551"/>
                </a:lnTo>
                <a:lnTo>
                  <a:pt x="1279" y="554"/>
                </a:lnTo>
                <a:lnTo>
                  <a:pt x="1279" y="554"/>
                </a:lnTo>
                <a:lnTo>
                  <a:pt x="1276" y="561"/>
                </a:lnTo>
                <a:lnTo>
                  <a:pt x="1273" y="565"/>
                </a:lnTo>
                <a:lnTo>
                  <a:pt x="1269" y="569"/>
                </a:lnTo>
                <a:lnTo>
                  <a:pt x="1262" y="573"/>
                </a:lnTo>
                <a:lnTo>
                  <a:pt x="1262" y="573"/>
                </a:lnTo>
                <a:close/>
                <a:moveTo>
                  <a:pt x="1214" y="655"/>
                </a:moveTo>
                <a:lnTo>
                  <a:pt x="1260" y="599"/>
                </a:lnTo>
                <a:lnTo>
                  <a:pt x="1204" y="686"/>
                </a:lnTo>
                <a:lnTo>
                  <a:pt x="1204" y="686"/>
                </a:lnTo>
                <a:lnTo>
                  <a:pt x="1201" y="682"/>
                </a:lnTo>
                <a:lnTo>
                  <a:pt x="1201" y="677"/>
                </a:lnTo>
                <a:lnTo>
                  <a:pt x="1203" y="673"/>
                </a:lnTo>
                <a:lnTo>
                  <a:pt x="1204" y="669"/>
                </a:lnTo>
                <a:lnTo>
                  <a:pt x="1208" y="661"/>
                </a:lnTo>
                <a:lnTo>
                  <a:pt x="1214" y="655"/>
                </a:lnTo>
                <a:lnTo>
                  <a:pt x="1214" y="655"/>
                </a:lnTo>
                <a:close/>
                <a:moveTo>
                  <a:pt x="1187" y="690"/>
                </a:moveTo>
                <a:lnTo>
                  <a:pt x="1187" y="690"/>
                </a:lnTo>
                <a:lnTo>
                  <a:pt x="1189" y="687"/>
                </a:lnTo>
                <a:lnTo>
                  <a:pt x="1190" y="686"/>
                </a:lnTo>
                <a:lnTo>
                  <a:pt x="1192" y="692"/>
                </a:lnTo>
                <a:lnTo>
                  <a:pt x="1192" y="701"/>
                </a:lnTo>
                <a:lnTo>
                  <a:pt x="1192" y="706"/>
                </a:lnTo>
                <a:lnTo>
                  <a:pt x="1189" y="708"/>
                </a:lnTo>
                <a:lnTo>
                  <a:pt x="1189" y="708"/>
                </a:lnTo>
                <a:lnTo>
                  <a:pt x="1187" y="704"/>
                </a:lnTo>
                <a:lnTo>
                  <a:pt x="1187" y="699"/>
                </a:lnTo>
                <a:lnTo>
                  <a:pt x="1187" y="690"/>
                </a:lnTo>
                <a:lnTo>
                  <a:pt x="1187" y="690"/>
                </a:lnTo>
                <a:close/>
                <a:moveTo>
                  <a:pt x="1190" y="725"/>
                </a:moveTo>
                <a:lnTo>
                  <a:pt x="1190" y="725"/>
                </a:lnTo>
                <a:lnTo>
                  <a:pt x="1193" y="722"/>
                </a:lnTo>
                <a:lnTo>
                  <a:pt x="1194" y="721"/>
                </a:lnTo>
                <a:lnTo>
                  <a:pt x="1194" y="721"/>
                </a:lnTo>
                <a:lnTo>
                  <a:pt x="1197" y="732"/>
                </a:lnTo>
                <a:lnTo>
                  <a:pt x="1196" y="738"/>
                </a:lnTo>
                <a:lnTo>
                  <a:pt x="1194" y="741"/>
                </a:lnTo>
                <a:lnTo>
                  <a:pt x="1192" y="744"/>
                </a:lnTo>
                <a:lnTo>
                  <a:pt x="1192" y="744"/>
                </a:lnTo>
                <a:lnTo>
                  <a:pt x="1190" y="739"/>
                </a:lnTo>
                <a:lnTo>
                  <a:pt x="1189" y="734"/>
                </a:lnTo>
                <a:lnTo>
                  <a:pt x="1190" y="729"/>
                </a:lnTo>
                <a:lnTo>
                  <a:pt x="1190" y="725"/>
                </a:lnTo>
                <a:lnTo>
                  <a:pt x="1190" y="725"/>
                </a:lnTo>
                <a:close/>
                <a:moveTo>
                  <a:pt x="1208" y="812"/>
                </a:moveTo>
                <a:lnTo>
                  <a:pt x="1208" y="812"/>
                </a:lnTo>
                <a:lnTo>
                  <a:pt x="1207" y="815"/>
                </a:lnTo>
                <a:lnTo>
                  <a:pt x="1207" y="815"/>
                </a:lnTo>
                <a:lnTo>
                  <a:pt x="1206" y="815"/>
                </a:lnTo>
                <a:lnTo>
                  <a:pt x="1204" y="814"/>
                </a:lnTo>
                <a:lnTo>
                  <a:pt x="1201" y="810"/>
                </a:lnTo>
                <a:lnTo>
                  <a:pt x="1201" y="805"/>
                </a:lnTo>
                <a:lnTo>
                  <a:pt x="1201" y="805"/>
                </a:lnTo>
                <a:lnTo>
                  <a:pt x="1201" y="800"/>
                </a:lnTo>
                <a:lnTo>
                  <a:pt x="1200" y="794"/>
                </a:lnTo>
                <a:lnTo>
                  <a:pt x="1196" y="784"/>
                </a:lnTo>
                <a:lnTo>
                  <a:pt x="1192" y="774"/>
                </a:lnTo>
                <a:lnTo>
                  <a:pt x="1192" y="769"/>
                </a:lnTo>
                <a:lnTo>
                  <a:pt x="1192" y="762"/>
                </a:lnTo>
                <a:lnTo>
                  <a:pt x="1192" y="762"/>
                </a:lnTo>
                <a:lnTo>
                  <a:pt x="1192" y="758"/>
                </a:lnTo>
                <a:lnTo>
                  <a:pt x="1193" y="755"/>
                </a:lnTo>
                <a:lnTo>
                  <a:pt x="1196" y="755"/>
                </a:lnTo>
                <a:lnTo>
                  <a:pt x="1197" y="756"/>
                </a:lnTo>
                <a:lnTo>
                  <a:pt x="1199" y="762"/>
                </a:lnTo>
                <a:lnTo>
                  <a:pt x="1200" y="765"/>
                </a:lnTo>
                <a:lnTo>
                  <a:pt x="1200" y="765"/>
                </a:lnTo>
                <a:lnTo>
                  <a:pt x="1199" y="772"/>
                </a:lnTo>
                <a:lnTo>
                  <a:pt x="1199" y="779"/>
                </a:lnTo>
                <a:lnTo>
                  <a:pt x="1200" y="784"/>
                </a:lnTo>
                <a:lnTo>
                  <a:pt x="1203" y="790"/>
                </a:lnTo>
                <a:lnTo>
                  <a:pt x="1208" y="801"/>
                </a:lnTo>
                <a:lnTo>
                  <a:pt x="1210" y="807"/>
                </a:lnTo>
                <a:lnTo>
                  <a:pt x="1208" y="812"/>
                </a:lnTo>
                <a:lnTo>
                  <a:pt x="1208" y="812"/>
                </a:lnTo>
                <a:close/>
                <a:moveTo>
                  <a:pt x="1208" y="741"/>
                </a:moveTo>
                <a:lnTo>
                  <a:pt x="1208" y="741"/>
                </a:lnTo>
                <a:lnTo>
                  <a:pt x="1231" y="710"/>
                </a:lnTo>
                <a:lnTo>
                  <a:pt x="1253" y="679"/>
                </a:lnTo>
                <a:lnTo>
                  <a:pt x="1266" y="663"/>
                </a:lnTo>
                <a:lnTo>
                  <a:pt x="1279" y="648"/>
                </a:lnTo>
                <a:lnTo>
                  <a:pt x="1293" y="634"/>
                </a:lnTo>
                <a:lnTo>
                  <a:pt x="1308" y="621"/>
                </a:lnTo>
                <a:lnTo>
                  <a:pt x="1308" y="621"/>
                </a:lnTo>
                <a:lnTo>
                  <a:pt x="1310" y="623"/>
                </a:lnTo>
                <a:lnTo>
                  <a:pt x="1310" y="625"/>
                </a:lnTo>
                <a:lnTo>
                  <a:pt x="1308" y="630"/>
                </a:lnTo>
                <a:lnTo>
                  <a:pt x="1307" y="631"/>
                </a:lnTo>
                <a:lnTo>
                  <a:pt x="1305" y="631"/>
                </a:lnTo>
                <a:lnTo>
                  <a:pt x="1304" y="631"/>
                </a:lnTo>
                <a:lnTo>
                  <a:pt x="1303" y="628"/>
                </a:lnTo>
                <a:lnTo>
                  <a:pt x="1303" y="628"/>
                </a:lnTo>
                <a:lnTo>
                  <a:pt x="1280" y="662"/>
                </a:lnTo>
                <a:lnTo>
                  <a:pt x="1258" y="693"/>
                </a:lnTo>
                <a:lnTo>
                  <a:pt x="1234" y="725"/>
                </a:lnTo>
                <a:lnTo>
                  <a:pt x="1211" y="759"/>
                </a:lnTo>
                <a:lnTo>
                  <a:pt x="1211" y="759"/>
                </a:lnTo>
                <a:lnTo>
                  <a:pt x="1208" y="756"/>
                </a:lnTo>
                <a:lnTo>
                  <a:pt x="1207" y="751"/>
                </a:lnTo>
                <a:lnTo>
                  <a:pt x="1207" y="746"/>
                </a:lnTo>
                <a:lnTo>
                  <a:pt x="1208" y="741"/>
                </a:lnTo>
                <a:lnTo>
                  <a:pt x="1208" y="741"/>
                </a:lnTo>
                <a:close/>
                <a:moveTo>
                  <a:pt x="1223" y="758"/>
                </a:moveTo>
                <a:lnTo>
                  <a:pt x="1223" y="758"/>
                </a:lnTo>
                <a:lnTo>
                  <a:pt x="1245" y="725"/>
                </a:lnTo>
                <a:lnTo>
                  <a:pt x="1267" y="692"/>
                </a:lnTo>
                <a:lnTo>
                  <a:pt x="1291" y="658"/>
                </a:lnTo>
                <a:lnTo>
                  <a:pt x="1304" y="642"/>
                </a:lnTo>
                <a:lnTo>
                  <a:pt x="1318" y="627"/>
                </a:lnTo>
                <a:lnTo>
                  <a:pt x="1318" y="627"/>
                </a:lnTo>
                <a:lnTo>
                  <a:pt x="1319" y="625"/>
                </a:lnTo>
                <a:lnTo>
                  <a:pt x="1321" y="627"/>
                </a:lnTo>
                <a:lnTo>
                  <a:pt x="1322" y="631"/>
                </a:lnTo>
                <a:lnTo>
                  <a:pt x="1322" y="637"/>
                </a:lnTo>
                <a:lnTo>
                  <a:pt x="1321" y="641"/>
                </a:lnTo>
                <a:lnTo>
                  <a:pt x="1321" y="641"/>
                </a:lnTo>
                <a:lnTo>
                  <a:pt x="1272" y="720"/>
                </a:lnTo>
                <a:lnTo>
                  <a:pt x="1246" y="759"/>
                </a:lnTo>
                <a:lnTo>
                  <a:pt x="1220" y="796"/>
                </a:lnTo>
                <a:lnTo>
                  <a:pt x="1220" y="796"/>
                </a:lnTo>
                <a:lnTo>
                  <a:pt x="1215" y="787"/>
                </a:lnTo>
                <a:lnTo>
                  <a:pt x="1215" y="777"/>
                </a:lnTo>
                <a:lnTo>
                  <a:pt x="1217" y="767"/>
                </a:lnTo>
                <a:lnTo>
                  <a:pt x="1223" y="758"/>
                </a:lnTo>
                <a:lnTo>
                  <a:pt x="1223" y="758"/>
                </a:lnTo>
                <a:close/>
                <a:moveTo>
                  <a:pt x="1329" y="648"/>
                </a:moveTo>
                <a:lnTo>
                  <a:pt x="1329" y="648"/>
                </a:lnTo>
                <a:lnTo>
                  <a:pt x="1334" y="649"/>
                </a:lnTo>
                <a:lnTo>
                  <a:pt x="1339" y="648"/>
                </a:lnTo>
                <a:lnTo>
                  <a:pt x="1348" y="644"/>
                </a:lnTo>
                <a:lnTo>
                  <a:pt x="1366" y="632"/>
                </a:lnTo>
                <a:lnTo>
                  <a:pt x="1366" y="632"/>
                </a:lnTo>
                <a:lnTo>
                  <a:pt x="1343" y="662"/>
                </a:lnTo>
                <a:lnTo>
                  <a:pt x="1321" y="694"/>
                </a:lnTo>
                <a:lnTo>
                  <a:pt x="1300" y="727"/>
                </a:lnTo>
                <a:lnTo>
                  <a:pt x="1282" y="759"/>
                </a:lnTo>
                <a:lnTo>
                  <a:pt x="1282" y="759"/>
                </a:lnTo>
                <a:lnTo>
                  <a:pt x="1304" y="701"/>
                </a:lnTo>
                <a:lnTo>
                  <a:pt x="1317" y="673"/>
                </a:lnTo>
                <a:lnTo>
                  <a:pt x="1329" y="648"/>
                </a:lnTo>
                <a:lnTo>
                  <a:pt x="1329" y="648"/>
                </a:lnTo>
                <a:close/>
                <a:moveTo>
                  <a:pt x="1234" y="803"/>
                </a:moveTo>
                <a:lnTo>
                  <a:pt x="1234" y="803"/>
                </a:lnTo>
                <a:lnTo>
                  <a:pt x="1258" y="766"/>
                </a:lnTo>
                <a:lnTo>
                  <a:pt x="1269" y="748"/>
                </a:lnTo>
                <a:lnTo>
                  <a:pt x="1280" y="729"/>
                </a:lnTo>
                <a:lnTo>
                  <a:pt x="1280" y="729"/>
                </a:lnTo>
                <a:lnTo>
                  <a:pt x="1282" y="731"/>
                </a:lnTo>
                <a:lnTo>
                  <a:pt x="1282" y="732"/>
                </a:lnTo>
                <a:lnTo>
                  <a:pt x="1282" y="732"/>
                </a:lnTo>
                <a:lnTo>
                  <a:pt x="1282" y="732"/>
                </a:lnTo>
                <a:lnTo>
                  <a:pt x="1272" y="752"/>
                </a:lnTo>
                <a:lnTo>
                  <a:pt x="1260" y="772"/>
                </a:lnTo>
                <a:lnTo>
                  <a:pt x="1255" y="780"/>
                </a:lnTo>
                <a:lnTo>
                  <a:pt x="1248" y="790"/>
                </a:lnTo>
                <a:lnTo>
                  <a:pt x="1241" y="797"/>
                </a:lnTo>
                <a:lnTo>
                  <a:pt x="1234" y="803"/>
                </a:lnTo>
                <a:lnTo>
                  <a:pt x="1234" y="803"/>
                </a:lnTo>
                <a:close/>
                <a:moveTo>
                  <a:pt x="1279" y="772"/>
                </a:moveTo>
                <a:lnTo>
                  <a:pt x="1279" y="772"/>
                </a:lnTo>
                <a:lnTo>
                  <a:pt x="1321" y="708"/>
                </a:lnTo>
                <a:lnTo>
                  <a:pt x="1342" y="676"/>
                </a:lnTo>
                <a:lnTo>
                  <a:pt x="1366" y="647"/>
                </a:lnTo>
                <a:lnTo>
                  <a:pt x="1366" y="647"/>
                </a:lnTo>
                <a:lnTo>
                  <a:pt x="1367" y="652"/>
                </a:lnTo>
                <a:lnTo>
                  <a:pt x="1367" y="655"/>
                </a:lnTo>
                <a:lnTo>
                  <a:pt x="1367" y="656"/>
                </a:lnTo>
                <a:lnTo>
                  <a:pt x="1367" y="656"/>
                </a:lnTo>
                <a:lnTo>
                  <a:pt x="1353" y="675"/>
                </a:lnTo>
                <a:lnTo>
                  <a:pt x="1339" y="696"/>
                </a:lnTo>
                <a:lnTo>
                  <a:pt x="1312" y="742"/>
                </a:lnTo>
                <a:lnTo>
                  <a:pt x="1312" y="742"/>
                </a:lnTo>
                <a:lnTo>
                  <a:pt x="1308" y="752"/>
                </a:lnTo>
                <a:lnTo>
                  <a:pt x="1305" y="756"/>
                </a:lnTo>
                <a:lnTo>
                  <a:pt x="1301" y="762"/>
                </a:lnTo>
                <a:lnTo>
                  <a:pt x="1297" y="766"/>
                </a:lnTo>
                <a:lnTo>
                  <a:pt x="1291" y="769"/>
                </a:lnTo>
                <a:lnTo>
                  <a:pt x="1286" y="772"/>
                </a:lnTo>
                <a:lnTo>
                  <a:pt x="1279" y="772"/>
                </a:lnTo>
                <a:lnTo>
                  <a:pt x="1279" y="772"/>
                </a:lnTo>
                <a:close/>
                <a:moveTo>
                  <a:pt x="1353" y="687"/>
                </a:moveTo>
                <a:lnTo>
                  <a:pt x="1353" y="687"/>
                </a:lnTo>
                <a:lnTo>
                  <a:pt x="1352" y="696"/>
                </a:lnTo>
                <a:lnTo>
                  <a:pt x="1349" y="703"/>
                </a:lnTo>
                <a:lnTo>
                  <a:pt x="1341" y="715"/>
                </a:lnTo>
                <a:lnTo>
                  <a:pt x="1341" y="715"/>
                </a:lnTo>
                <a:lnTo>
                  <a:pt x="1341" y="708"/>
                </a:lnTo>
                <a:lnTo>
                  <a:pt x="1345" y="700"/>
                </a:lnTo>
                <a:lnTo>
                  <a:pt x="1349" y="694"/>
                </a:lnTo>
                <a:lnTo>
                  <a:pt x="1353" y="687"/>
                </a:lnTo>
                <a:lnTo>
                  <a:pt x="1353" y="687"/>
                </a:lnTo>
                <a:close/>
                <a:moveTo>
                  <a:pt x="1332" y="744"/>
                </a:moveTo>
                <a:lnTo>
                  <a:pt x="1332" y="744"/>
                </a:lnTo>
                <a:lnTo>
                  <a:pt x="1353" y="707"/>
                </a:lnTo>
                <a:lnTo>
                  <a:pt x="1376" y="670"/>
                </a:lnTo>
                <a:lnTo>
                  <a:pt x="1423" y="599"/>
                </a:lnTo>
                <a:lnTo>
                  <a:pt x="1423" y="599"/>
                </a:lnTo>
                <a:lnTo>
                  <a:pt x="1425" y="603"/>
                </a:lnTo>
                <a:lnTo>
                  <a:pt x="1423" y="609"/>
                </a:lnTo>
                <a:lnTo>
                  <a:pt x="1422" y="611"/>
                </a:lnTo>
                <a:lnTo>
                  <a:pt x="1419" y="616"/>
                </a:lnTo>
                <a:lnTo>
                  <a:pt x="1415" y="623"/>
                </a:lnTo>
                <a:lnTo>
                  <a:pt x="1412" y="627"/>
                </a:lnTo>
                <a:lnTo>
                  <a:pt x="1411" y="631"/>
                </a:lnTo>
                <a:lnTo>
                  <a:pt x="1412" y="634"/>
                </a:lnTo>
                <a:lnTo>
                  <a:pt x="1412" y="634"/>
                </a:lnTo>
                <a:lnTo>
                  <a:pt x="1409" y="638"/>
                </a:lnTo>
                <a:lnTo>
                  <a:pt x="1408" y="642"/>
                </a:lnTo>
                <a:lnTo>
                  <a:pt x="1407" y="647"/>
                </a:lnTo>
                <a:lnTo>
                  <a:pt x="1405" y="651"/>
                </a:lnTo>
                <a:lnTo>
                  <a:pt x="1405" y="651"/>
                </a:lnTo>
                <a:lnTo>
                  <a:pt x="1405" y="652"/>
                </a:lnTo>
                <a:lnTo>
                  <a:pt x="1405" y="652"/>
                </a:lnTo>
                <a:lnTo>
                  <a:pt x="1405" y="652"/>
                </a:lnTo>
                <a:lnTo>
                  <a:pt x="1397" y="663"/>
                </a:lnTo>
                <a:lnTo>
                  <a:pt x="1388" y="676"/>
                </a:lnTo>
                <a:lnTo>
                  <a:pt x="1373" y="701"/>
                </a:lnTo>
                <a:lnTo>
                  <a:pt x="1364" y="714"/>
                </a:lnTo>
                <a:lnTo>
                  <a:pt x="1355" y="725"/>
                </a:lnTo>
                <a:lnTo>
                  <a:pt x="1345" y="735"/>
                </a:lnTo>
                <a:lnTo>
                  <a:pt x="1332" y="744"/>
                </a:lnTo>
                <a:lnTo>
                  <a:pt x="1332" y="744"/>
                </a:lnTo>
                <a:close/>
                <a:moveTo>
                  <a:pt x="1369" y="666"/>
                </a:moveTo>
                <a:lnTo>
                  <a:pt x="1369" y="666"/>
                </a:lnTo>
                <a:lnTo>
                  <a:pt x="1370" y="663"/>
                </a:lnTo>
                <a:lnTo>
                  <a:pt x="1371" y="659"/>
                </a:lnTo>
                <a:lnTo>
                  <a:pt x="1374" y="655"/>
                </a:lnTo>
                <a:lnTo>
                  <a:pt x="1376" y="651"/>
                </a:lnTo>
                <a:lnTo>
                  <a:pt x="1376" y="651"/>
                </a:lnTo>
                <a:lnTo>
                  <a:pt x="1378" y="637"/>
                </a:lnTo>
                <a:lnTo>
                  <a:pt x="1380" y="630"/>
                </a:lnTo>
                <a:lnTo>
                  <a:pt x="1384" y="624"/>
                </a:lnTo>
                <a:lnTo>
                  <a:pt x="1387" y="618"/>
                </a:lnTo>
                <a:lnTo>
                  <a:pt x="1393" y="614"/>
                </a:lnTo>
                <a:lnTo>
                  <a:pt x="1400" y="611"/>
                </a:lnTo>
                <a:lnTo>
                  <a:pt x="1407" y="610"/>
                </a:lnTo>
                <a:lnTo>
                  <a:pt x="1369" y="666"/>
                </a:lnTo>
                <a:close/>
                <a:moveTo>
                  <a:pt x="1460" y="571"/>
                </a:moveTo>
                <a:lnTo>
                  <a:pt x="1460" y="571"/>
                </a:lnTo>
                <a:lnTo>
                  <a:pt x="1461" y="569"/>
                </a:lnTo>
                <a:lnTo>
                  <a:pt x="1464" y="569"/>
                </a:lnTo>
                <a:lnTo>
                  <a:pt x="1464" y="569"/>
                </a:lnTo>
                <a:lnTo>
                  <a:pt x="1454" y="586"/>
                </a:lnTo>
                <a:lnTo>
                  <a:pt x="1443" y="603"/>
                </a:lnTo>
                <a:lnTo>
                  <a:pt x="1421" y="634"/>
                </a:lnTo>
                <a:lnTo>
                  <a:pt x="1421" y="634"/>
                </a:lnTo>
                <a:lnTo>
                  <a:pt x="1426" y="614"/>
                </a:lnTo>
                <a:lnTo>
                  <a:pt x="1429" y="604"/>
                </a:lnTo>
                <a:lnTo>
                  <a:pt x="1433" y="596"/>
                </a:lnTo>
                <a:lnTo>
                  <a:pt x="1439" y="588"/>
                </a:lnTo>
                <a:lnTo>
                  <a:pt x="1445" y="581"/>
                </a:lnTo>
                <a:lnTo>
                  <a:pt x="1452" y="575"/>
                </a:lnTo>
                <a:lnTo>
                  <a:pt x="1460" y="571"/>
                </a:lnTo>
                <a:lnTo>
                  <a:pt x="1460" y="571"/>
                </a:lnTo>
                <a:close/>
                <a:moveTo>
                  <a:pt x="1383" y="707"/>
                </a:moveTo>
                <a:lnTo>
                  <a:pt x="1463" y="586"/>
                </a:lnTo>
                <a:lnTo>
                  <a:pt x="1467" y="593"/>
                </a:lnTo>
                <a:lnTo>
                  <a:pt x="1467" y="593"/>
                </a:lnTo>
                <a:lnTo>
                  <a:pt x="1440" y="637"/>
                </a:lnTo>
                <a:lnTo>
                  <a:pt x="1428" y="659"/>
                </a:lnTo>
                <a:lnTo>
                  <a:pt x="1416" y="683"/>
                </a:lnTo>
                <a:lnTo>
                  <a:pt x="1416" y="683"/>
                </a:lnTo>
                <a:lnTo>
                  <a:pt x="1411" y="689"/>
                </a:lnTo>
                <a:lnTo>
                  <a:pt x="1401" y="697"/>
                </a:lnTo>
                <a:lnTo>
                  <a:pt x="1390" y="704"/>
                </a:lnTo>
                <a:lnTo>
                  <a:pt x="1386" y="707"/>
                </a:lnTo>
                <a:lnTo>
                  <a:pt x="1383" y="707"/>
                </a:lnTo>
                <a:lnTo>
                  <a:pt x="1383" y="707"/>
                </a:lnTo>
                <a:close/>
                <a:moveTo>
                  <a:pt x="1539" y="523"/>
                </a:moveTo>
                <a:lnTo>
                  <a:pt x="1539" y="523"/>
                </a:lnTo>
                <a:lnTo>
                  <a:pt x="1529" y="541"/>
                </a:lnTo>
                <a:lnTo>
                  <a:pt x="1519" y="559"/>
                </a:lnTo>
                <a:lnTo>
                  <a:pt x="1519" y="559"/>
                </a:lnTo>
                <a:lnTo>
                  <a:pt x="1501" y="595"/>
                </a:lnTo>
                <a:lnTo>
                  <a:pt x="1491" y="613"/>
                </a:lnTo>
                <a:lnTo>
                  <a:pt x="1481" y="630"/>
                </a:lnTo>
                <a:lnTo>
                  <a:pt x="1470" y="647"/>
                </a:lnTo>
                <a:lnTo>
                  <a:pt x="1457" y="662"/>
                </a:lnTo>
                <a:lnTo>
                  <a:pt x="1449" y="668"/>
                </a:lnTo>
                <a:lnTo>
                  <a:pt x="1442" y="673"/>
                </a:lnTo>
                <a:lnTo>
                  <a:pt x="1433" y="679"/>
                </a:lnTo>
                <a:lnTo>
                  <a:pt x="1423" y="683"/>
                </a:lnTo>
                <a:lnTo>
                  <a:pt x="1423" y="683"/>
                </a:lnTo>
                <a:lnTo>
                  <a:pt x="1436" y="661"/>
                </a:lnTo>
                <a:lnTo>
                  <a:pt x="1450" y="640"/>
                </a:lnTo>
                <a:lnTo>
                  <a:pt x="1480" y="599"/>
                </a:lnTo>
                <a:lnTo>
                  <a:pt x="1509" y="561"/>
                </a:lnTo>
                <a:lnTo>
                  <a:pt x="1539" y="523"/>
                </a:lnTo>
                <a:lnTo>
                  <a:pt x="1539" y="523"/>
                </a:lnTo>
                <a:close/>
                <a:moveTo>
                  <a:pt x="1473" y="569"/>
                </a:moveTo>
                <a:lnTo>
                  <a:pt x="1473" y="569"/>
                </a:lnTo>
                <a:lnTo>
                  <a:pt x="1477" y="566"/>
                </a:lnTo>
                <a:lnTo>
                  <a:pt x="1480" y="562"/>
                </a:lnTo>
                <a:lnTo>
                  <a:pt x="1482" y="558"/>
                </a:lnTo>
                <a:lnTo>
                  <a:pt x="1484" y="558"/>
                </a:lnTo>
                <a:lnTo>
                  <a:pt x="1487" y="558"/>
                </a:lnTo>
                <a:lnTo>
                  <a:pt x="1487" y="558"/>
                </a:lnTo>
                <a:lnTo>
                  <a:pt x="1482" y="564"/>
                </a:lnTo>
                <a:lnTo>
                  <a:pt x="1481" y="566"/>
                </a:lnTo>
                <a:lnTo>
                  <a:pt x="1482" y="571"/>
                </a:lnTo>
                <a:lnTo>
                  <a:pt x="1482" y="571"/>
                </a:lnTo>
                <a:lnTo>
                  <a:pt x="1484" y="565"/>
                </a:lnTo>
                <a:lnTo>
                  <a:pt x="1487" y="559"/>
                </a:lnTo>
                <a:lnTo>
                  <a:pt x="1494" y="550"/>
                </a:lnTo>
                <a:lnTo>
                  <a:pt x="1504" y="543"/>
                </a:lnTo>
                <a:lnTo>
                  <a:pt x="1515" y="538"/>
                </a:lnTo>
                <a:lnTo>
                  <a:pt x="1515" y="538"/>
                </a:lnTo>
                <a:lnTo>
                  <a:pt x="1506" y="551"/>
                </a:lnTo>
                <a:lnTo>
                  <a:pt x="1497" y="566"/>
                </a:lnTo>
                <a:lnTo>
                  <a:pt x="1484" y="582"/>
                </a:lnTo>
                <a:lnTo>
                  <a:pt x="1473" y="595"/>
                </a:lnTo>
                <a:lnTo>
                  <a:pt x="1473" y="595"/>
                </a:lnTo>
                <a:lnTo>
                  <a:pt x="1473" y="593"/>
                </a:lnTo>
                <a:lnTo>
                  <a:pt x="1471" y="593"/>
                </a:lnTo>
                <a:lnTo>
                  <a:pt x="1471" y="593"/>
                </a:lnTo>
                <a:lnTo>
                  <a:pt x="1474" y="586"/>
                </a:lnTo>
                <a:lnTo>
                  <a:pt x="1480" y="578"/>
                </a:lnTo>
                <a:lnTo>
                  <a:pt x="1481" y="573"/>
                </a:lnTo>
                <a:lnTo>
                  <a:pt x="1480" y="571"/>
                </a:lnTo>
                <a:lnTo>
                  <a:pt x="1478" y="569"/>
                </a:lnTo>
                <a:lnTo>
                  <a:pt x="1473" y="569"/>
                </a:lnTo>
                <a:lnTo>
                  <a:pt x="1473" y="569"/>
                </a:lnTo>
                <a:close/>
                <a:moveTo>
                  <a:pt x="1578" y="492"/>
                </a:moveTo>
                <a:lnTo>
                  <a:pt x="1522" y="569"/>
                </a:lnTo>
                <a:lnTo>
                  <a:pt x="1522" y="569"/>
                </a:lnTo>
                <a:lnTo>
                  <a:pt x="1527" y="558"/>
                </a:lnTo>
                <a:lnTo>
                  <a:pt x="1533" y="547"/>
                </a:lnTo>
                <a:lnTo>
                  <a:pt x="1546" y="526"/>
                </a:lnTo>
                <a:lnTo>
                  <a:pt x="1551" y="514"/>
                </a:lnTo>
                <a:lnTo>
                  <a:pt x="1560" y="506"/>
                </a:lnTo>
                <a:lnTo>
                  <a:pt x="1568" y="498"/>
                </a:lnTo>
                <a:lnTo>
                  <a:pt x="1578" y="492"/>
                </a:lnTo>
                <a:lnTo>
                  <a:pt x="1578" y="492"/>
                </a:lnTo>
                <a:close/>
                <a:moveTo>
                  <a:pt x="1438" y="690"/>
                </a:moveTo>
                <a:lnTo>
                  <a:pt x="1532" y="628"/>
                </a:lnTo>
                <a:lnTo>
                  <a:pt x="1532" y="628"/>
                </a:lnTo>
                <a:lnTo>
                  <a:pt x="1509" y="644"/>
                </a:lnTo>
                <a:lnTo>
                  <a:pt x="1485" y="661"/>
                </a:lnTo>
                <a:lnTo>
                  <a:pt x="1438" y="690"/>
                </a:lnTo>
                <a:lnTo>
                  <a:pt x="1438" y="690"/>
                </a:lnTo>
                <a:close/>
                <a:moveTo>
                  <a:pt x="1487" y="641"/>
                </a:moveTo>
                <a:lnTo>
                  <a:pt x="1487" y="641"/>
                </a:lnTo>
                <a:lnTo>
                  <a:pt x="1495" y="630"/>
                </a:lnTo>
                <a:lnTo>
                  <a:pt x="1502" y="617"/>
                </a:lnTo>
                <a:lnTo>
                  <a:pt x="1508" y="603"/>
                </a:lnTo>
                <a:lnTo>
                  <a:pt x="1512" y="588"/>
                </a:lnTo>
                <a:lnTo>
                  <a:pt x="1515" y="600"/>
                </a:lnTo>
                <a:lnTo>
                  <a:pt x="1515" y="600"/>
                </a:lnTo>
                <a:lnTo>
                  <a:pt x="1523" y="583"/>
                </a:lnTo>
                <a:lnTo>
                  <a:pt x="1533" y="566"/>
                </a:lnTo>
                <a:lnTo>
                  <a:pt x="1554" y="534"/>
                </a:lnTo>
                <a:lnTo>
                  <a:pt x="1577" y="503"/>
                </a:lnTo>
                <a:lnTo>
                  <a:pt x="1602" y="472"/>
                </a:lnTo>
                <a:lnTo>
                  <a:pt x="1602" y="472"/>
                </a:lnTo>
                <a:lnTo>
                  <a:pt x="1602" y="481"/>
                </a:lnTo>
                <a:lnTo>
                  <a:pt x="1599" y="486"/>
                </a:lnTo>
                <a:lnTo>
                  <a:pt x="1593" y="496"/>
                </a:lnTo>
                <a:lnTo>
                  <a:pt x="1591" y="502"/>
                </a:lnTo>
                <a:lnTo>
                  <a:pt x="1589" y="506"/>
                </a:lnTo>
                <a:lnTo>
                  <a:pt x="1591" y="512"/>
                </a:lnTo>
                <a:lnTo>
                  <a:pt x="1593" y="519"/>
                </a:lnTo>
                <a:lnTo>
                  <a:pt x="1593" y="519"/>
                </a:lnTo>
                <a:lnTo>
                  <a:pt x="1601" y="496"/>
                </a:lnTo>
                <a:lnTo>
                  <a:pt x="1605" y="485"/>
                </a:lnTo>
                <a:lnTo>
                  <a:pt x="1609" y="477"/>
                </a:lnTo>
                <a:lnTo>
                  <a:pt x="1616" y="468"/>
                </a:lnTo>
                <a:lnTo>
                  <a:pt x="1623" y="461"/>
                </a:lnTo>
                <a:lnTo>
                  <a:pt x="1631" y="455"/>
                </a:lnTo>
                <a:lnTo>
                  <a:pt x="1641" y="453"/>
                </a:lnTo>
                <a:lnTo>
                  <a:pt x="1641" y="453"/>
                </a:lnTo>
                <a:lnTo>
                  <a:pt x="1644" y="451"/>
                </a:lnTo>
                <a:lnTo>
                  <a:pt x="1645" y="450"/>
                </a:lnTo>
                <a:lnTo>
                  <a:pt x="1647" y="448"/>
                </a:lnTo>
                <a:lnTo>
                  <a:pt x="1650" y="448"/>
                </a:lnTo>
                <a:lnTo>
                  <a:pt x="1585" y="533"/>
                </a:lnTo>
                <a:lnTo>
                  <a:pt x="1582" y="530"/>
                </a:lnTo>
                <a:lnTo>
                  <a:pt x="1582" y="530"/>
                </a:lnTo>
                <a:lnTo>
                  <a:pt x="1568" y="547"/>
                </a:lnTo>
                <a:lnTo>
                  <a:pt x="1554" y="568"/>
                </a:lnTo>
                <a:lnTo>
                  <a:pt x="1542" y="590"/>
                </a:lnTo>
                <a:lnTo>
                  <a:pt x="1533" y="611"/>
                </a:lnTo>
                <a:lnTo>
                  <a:pt x="1533" y="611"/>
                </a:lnTo>
                <a:lnTo>
                  <a:pt x="1530" y="616"/>
                </a:lnTo>
                <a:lnTo>
                  <a:pt x="1526" y="620"/>
                </a:lnTo>
                <a:lnTo>
                  <a:pt x="1515" y="628"/>
                </a:lnTo>
                <a:lnTo>
                  <a:pt x="1487" y="641"/>
                </a:lnTo>
                <a:lnTo>
                  <a:pt x="1487" y="641"/>
                </a:lnTo>
                <a:close/>
                <a:moveTo>
                  <a:pt x="1557" y="597"/>
                </a:moveTo>
                <a:lnTo>
                  <a:pt x="1577" y="555"/>
                </a:lnTo>
                <a:lnTo>
                  <a:pt x="1577" y="555"/>
                </a:lnTo>
                <a:lnTo>
                  <a:pt x="1577" y="551"/>
                </a:lnTo>
                <a:lnTo>
                  <a:pt x="1578" y="547"/>
                </a:lnTo>
                <a:lnTo>
                  <a:pt x="1582" y="538"/>
                </a:lnTo>
                <a:lnTo>
                  <a:pt x="1582" y="538"/>
                </a:lnTo>
                <a:lnTo>
                  <a:pt x="1582" y="544"/>
                </a:lnTo>
                <a:lnTo>
                  <a:pt x="1581" y="548"/>
                </a:lnTo>
                <a:lnTo>
                  <a:pt x="1577" y="555"/>
                </a:lnTo>
                <a:lnTo>
                  <a:pt x="1648" y="461"/>
                </a:lnTo>
                <a:lnTo>
                  <a:pt x="1648" y="461"/>
                </a:lnTo>
                <a:lnTo>
                  <a:pt x="1641" y="477"/>
                </a:lnTo>
                <a:lnTo>
                  <a:pt x="1633" y="491"/>
                </a:lnTo>
                <a:lnTo>
                  <a:pt x="1616" y="520"/>
                </a:lnTo>
                <a:lnTo>
                  <a:pt x="1599" y="548"/>
                </a:lnTo>
                <a:lnTo>
                  <a:pt x="1591" y="564"/>
                </a:lnTo>
                <a:lnTo>
                  <a:pt x="1584" y="579"/>
                </a:lnTo>
                <a:lnTo>
                  <a:pt x="1584" y="579"/>
                </a:lnTo>
                <a:lnTo>
                  <a:pt x="1579" y="583"/>
                </a:lnTo>
                <a:lnTo>
                  <a:pt x="1572" y="589"/>
                </a:lnTo>
                <a:lnTo>
                  <a:pt x="1557" y="597"/>
                </a:lnTo>
                <a:lnTo>
                  <a:pt x="1557" y="597"/>
                </a:lnTo>
                <a:close/>
                <a:moveTo>
                  <a:pt x="1606" y="562"/>
                </a:moveTo>
                <a:lnTo>
                  <a:pt x="1606" y="562"/>
                </a:lnTo>
                <a:lnTo>
                  <a:pt x="1610" y="550"/>
                </a:lnTo>
                <a:lnTo>
                  <a:pt x="1616" y="538"/>
                </a:lnTo>
                <a:lnTo>
                  <a:pt x="1622" y="527"/>
                </a:lnTo>
                <a:lnTo>
                  <a:pt x="1629" y="516"/>
                </a:lnTo>
                <a:lnTo>
                  <a:pt x="1629" y="524"/>
                </a:lnTo>
                <a:lnTo>
                  <a:pt x="1629" y="524"/>
                </a:lnTo>
                <a:lnTo>
                  <a:pt x="1650" y="491"/>
                </a:lnTo>
                <a:lnTo>
                  <a:pt x="1672" y="458"/>
                </a:lnTo>
                <a:lnTo>
                  <a:pt x="1695" y="429"/>
                </a:lnTo>
                <a:lnTo>
                  <a:pt x="1719" y="401"/>
                </a:lnTo>
                <a:lnTo>
                  <a:pt x="1719" y="401"/>
                </a:lnTo>
                <a:lnTo>
                  <a:pt x="1717" y="405"/>
                </a:lnTo>
                <a:lnTo>
                  <a:pt x="1716" y="409"/>
                </a:lnTo>
                <a:lnTo>
                  <a:pt x="1712" y="419"/>
                </a:lnTo>
                <a:lnTo>
                  <a:pt x="1712" y="419"/>
                </a:lnTo>
                <a:lnTo>
                  <a:pt x="1692" y="461"/>
                </a:lnTo>
                <a:lnTo>
                  <a:pt x="1671" y="505"/>
                </a:lnTo>
                <a:lnTo>
                  <a:pt x="1671" y="505"/>
                </a:lnTo>
                <a:lnTo>
                  <a:pt x="1665" y="514"/>
                </a:lnTo>
                <a:lnTo>
                  <a:pt x="1660" y="524"/>
                </a:lnTo>
                <a:lnTo>
                  <a:pt x="1653" y="533"/>
                </a:lnTo>
                <a:lnTo>
                  <a:pt x="1644" y="541"/>
                </a:lnTo>
                <a:lnTo>
                  <a:pt x="1636" y="548"/>
                </a:lnTo>
                <a:lnTo>
                  <a:pt x="1627" y="554"/>
                </a:lnTo>
                <a:lnTo>
                  <a:pt x="1617" y="558"/>
                </a:lnTo>
                <a:lnTo>
                  <a:pt x="1606" y="562"/>
                </a:lnTo>
                <a:lnTo>
                  <a:pt x="1606" y="562"/>
                </a:lnTo>
                <a:close/>
                <a:moveTo>
                  <a:pt x="1667" y="439"/>
                </a:moveTo>
                <a:lnTo>
                  <a:pt x="1667" y="439"/>
                </a:lnTo>
                <a:lnTo>
                  <a:pt x="1672" y="434"/>
                </a:lnTo>
                <a:lnTo>
                  <a:pt x="1678" y="430"/>
                </a:lnTo>
                <a:lnTo>
                  <a:pt x="1683" y="425"/>
                </a:lnTo>
                <a:lnTo>
                  <a:pt x="1690" y="422"/>
                </a:lnTo>
                <a:lnTo>
                  <a:pt x="1661" y="461"/>
                </a:lnTo>
                <a:lnTo>
                  <a:pt x="1661" y="461"/>
                </a:lnTo>
                <a:lnTo>
                  <a:pt x="1662" y="458"/>
                </a:lnTo>
                <a:lnTo>
                  <a:pt x="1662" y="455"/>
                </a:lnTo>
                <a:lnTo>
                  <a:pt x="1661" y="450"/>
                </a:lnTo>
                <a:lnTo>
                  <a:pt x="1661" y="447"/>
                </a:lnTo>
                <a:lnTo>
                  <a:pt x="1661" y="444"/>
                </a:lnTo>
                <a:lnTo>
                  <a:pt x="1662" y="441"/>
                </a:lnTo>
                <a:lnTo>
                  <a:pt x="1667" y="439"/>
                </a:lnTo>
                <a:lnTo>
                  <a:pt x="1667" y="439"/>
                </a:lnTo>
                <a:close/>
                <a:moveTo>
                  <a:pt x="1765" y="370"/>
                </a:moveTo>
                <a:lnTo>
                  <a:pt x="1706" y="444"/>
                </a:lnTo>
                <a:lnTo>
                  <a:pt x="1706" y="444"/>
                </a:lnTo>
                <a:lnTo>
                  <a:pt x="1706" y="443"/>
                </a:lnTo>
                <a:lnTo>
                  <a:pt x="1707" y="440"/>
                </a:lnTo>
                <a:lnTo>
                  <a:pt x="1709" y="437"/>
                </a:lnTo>
                <a:lnTo>
                  <a:pt x="1709" y="437"/>
                </a:lnTo>
                <a:lnTo>
                  <a:pt x="1719" y="416"/>
                </a:lnTo>
                <a:lnTo>
                  <a:pt x="1724" y="405"/>
                </a:lnTo>
                <a:lnTo>
                  <a:pt x="1730" y="395"/>
                </a:lnTo>
                <a:lnTo>
                  <a:pt x="1738" y="387"/>
                </a:lnTo>
                <a:lnTo>
                  <a:pt x="1745" y="378"/>
                </a:lnTo>
                <a:lnTo>
                  <a:pt x="1755" y="373"/>
                </a:lnTo>
                <a:lnTo>
                  <a:pt x="1766" y="368"/>
                </a:lnTo>
                <a:lnTo>
                  <a:pt x="1766" y="368"/>
                </a:lnTo>
                <a:lnTo>
                  <a:pt x="1765" y="370"/>
                </a:lnTo>
                <a:lnTo>
                  <a:pt x="1765" y="370"/>
                </a:lnTo>
                <a:close/>
                <a:moveTo>
                  <a:pt x="1668" y="526"/>
                </a:moveTo>
                <a:lnTo>
                  <a:pt x="1668" y="526"/>
                </a:lnTo>
                <a:lnTo>
                  <a:pt x="1679" y="503"/>
                </a:lnTo>
                <a:lnTo>
                  <a:pt x="1692" y="482"/>
                </a:lnTo>
                <a:lnTo>
                  <a:pt x="1705" y="462"/>
                </a:lnTo>
                <a:lnTo>
                  <a:pt x="1717" y="443"/>
                </a:lnTo>
                <a:lnTo>
                  <a:pt x="1745" y="406"/>
                </a:lnTo>
                <a:lnTo>
                  <a:pt x="1775" y="373"/>
                </a:lnTo>
                <a:lnTo>
                  <a:pt x="1775" y="373"/>
                </a:lnTo>
                <a:lnTo>
                  <a:pt x="1779" y="370"/>
                </a:lnTo>
                <a:lnTo>
                  <a:pt x="1709" y="500"/>
                </a:lnTo>
                <a:lnTo>
                  <a:pt x="1709" y="500"/>
                </a:lnTo>
                <a:lnTo>
                  <a:pt x="1706" y="503"/>
                </a:lnTo>
                <a:lnTo>
                  <a:pt x="1703" y="507"/>
                </a:lnTo>
                <a:lnTo>
                  <a:pt x="1692" y="513"/>
                </a:lnTo>
                <a:lnTo>
                  <a:pt x="1681" y="519"/>
                </a:lnTo>
                <a:lnTo>
                  <a:pt x="1668" y="526"/>
                </a:lnTo>
                <a:lnTo>
                  <a:pt x="1668" y="526"/>
                </a:lnTo>
                <a:close/>
                <a:moveTo>
                  <a:pt x="1761" y="465"/>
                </a:moveTo>
                <a:lnTo>
                  <a:pt x="1761" y="465"/>
                </a:lnTo>
                <a:lnTo>
                  <a:pt x="1758" y="469"/>
                </a:lnTo>
                <a:lnTo>
                  <a:pt x="1755" y="472"/>
                </a:lnTo>
                <a:lnTo>
                  <a:pt x="1745" y="478"/>
                </a:lnTo>
                <a:lnTo>
                  <a:pt x="1735" y="484"/>
                </a:lnTo>
                <a:lnTo>
                  <a:pt x="1726" y="491"/>
                </a:lnTo>
                <a:lnTo>
                  <a:pt x="1726" y="491"/>
                </a:lnTo>
                <a:lnTo>
                  <a:pt x="1747" y="451"/>
                </a:lnTo>
                <a:lnTo>
                  <a:pt x="1768" y="413"/>
                </a:lnTo>
                <a:lnTo>
                  <a:pt x="1792" y="378"/>
                </a:lnTo>
                <a:lnTo>
                  <a:pt x="1816" y="344"/>
                </a:lnTo>
                <a:lnTo>
                  <a:pt x="1816" y="344"/>
                </a:lnTo>
                <a:lnTo>
                  <a:pt x="1821" y="337"/>
                </a:lnTo>
                <a:lnTo>
                  <a:pt x="1821" y="337"/>
                </a:lnTo>
                <a:lnTo>
                  <a:pt x="1792" y="405"/>
                </a:lnTo>
                <a:lnTo>
                  <a:pt x="1776" y="437"/>
                </a:lnTo>
                <a:lnTo>
                  <a:pt x="1761" y="465"/>
                </a:lnTo>
                <a:lnTo>
                  <a:pt x="1761" y="465"/>
                </a:lnTo>
                <a:close/>
                <a:moveTo>
                  <a:pt x="1785" y="377"/>
                </a:moveTo>
                <a:lnTo>
                  <a:pt x="1785" y="377"/>
                </a:lnTo>
                <a:lnTo>
                  <a:pt x="1787" y="371"/>
                </a:lnTo>
                <a:lnTo>
                  <a:pt x="1790" y="366"/>
                </a:lnTo>
                <a:lnTo>
                  <a:pt x="1794" y="356"/>
                </a:lnTo>
                <a:lnTo>
                  <a:pt x="1796" y="350"/>
                </a:lnTo>
                <a:lnTo>
                  <a:pt x="1800" y="346"/>
                </a:lnTo>
                <a:lnTo>
                  <a:pt x="1804" y="342"/>
                </a:lnTo>
                <a:lnTo>
                  <a:pt x="1810" y="339"/>
                </a:lnTo>
                <a:lnTo>
                  <a:pt x="1810" y="339"/>
                </a:lnTo>
                <a:lnTo>
                  <a:pt x="1803" y="349"/>
                </a:lnTo>
                <a:lnTo>
                  <a:pt x="1797" y="358"/>
                </a:lnTo>
                <a:lnTo>
                  <a:pt x="1792" y="368"/>
                </a:lnTo>
                <a:lnTo>
                  <a:pt x="1785" y="377"/>
                </a:lnTo>
                <a:lnTo>
                  <a:pt x="1785" y="377"/>
                </a:lnTo>
                <a:close/>
                <a:moveTo>
                  <a:pt x="1771" y="475"/>
                </a:moveTo>
                <a:lnTo>
                  <a:pt x="1771" y="475"/>
                </a:lnTo>
                <a:lnTo>
                  <a:pt x="1773" y="471"/>
                </a:lnTo>
                <a:lnTo>
                  <a:pt x="1778" y="468"/>
                </a:lnTo>
                <a:lnTo>
                  <a:pt x="1783" y="467"/>
                </a:lnTo>
                <a:lnTo>
                  <a:pt x="1787" y="462"/>
                </a:lnTo>
                <a:lnTo>
                  <a:pt x="1787" y="462"/>
                </a:lnTo>
                <a:lnTo>
                  <a:pt x="1789" y="465"/>
                </a:lnTo>
                <a:lnTo>
                  <a:pt x="1789" y="467"/>
                </a:lnTo>
                <a:lnTo>
                  <a:pt x="1787" y="468"/>
                </a:lnTo>
                <a:lnTo>
                  <a:pt x="1783" y="471"/>
                </a:lnTo>
                <a:lnTo>
                  <a:pt x="1776" y="474"/>
                </a:lnTo>
                <a:lnTo>
                  <a:pt x="1771" y="475"/>
                </a:lnTo>
                <a:lnTo>
                  <a:pt x="1771" y="475"/>
                </a:lnTo>
                <a:close/>
                <a:moveTo>
                  <a:pt x="1799" y="444"/>
                </a:moveTo>
                <a:lnTo>
                  <a:pt x="1799" y="444"/>
                </a:lnTo>
                <a:lnTo>
                  <a:pt x="1796" y="447"/>
                </a:lnTo>
                <a:lnTo>
                  <a:pt x="1790" y="451"/>
                </a:lnTo>
                <a:lnTo>
                  <a:pt x="1778" y="458"/>
                </a:lnTo>
                <a:lnTo>
                  <a:pt x="1778" y="458"/>
                </a:lnTo>
                <a:lnTo>
                  <a:pt x="1789" y="433"/>
                </a:lnTo>
                <a:lnTo>
                  <a:pt x="1801" y="408"/>
                </a:lnTo>
                <a:lnTo>
                  <a:pt x="1807" y="395"/>
                </a:lnTo>
                <a:lnTo>
                  <a:pt x="1811" y="381"/>
                </a:lnTo>
                <a:lnTo>
                  <a:pt x="1816" y="367"/>
                </a:lnTo>
                <a:lnTo>
                  <a:pt x="1817" y="353"/>
                </a:lnTo>
                <a:lnTo>
                  <a:pt x="1817" y="353"/>
                </a:lnTo>
                <a:lnTo>
                  <a:pt x="1818" y="357"/>
                </a:lnTo>
                <a:lnTo>
                  <a:pt x="1821" y="358"/>
                </a:lnTo>
                <a:lnTo>
                  <a:pt x="1824" y="358"/>
                </a:lnTo>
                <a:lnTo>
                  <a:pt x="1799" y="444"/>
                </a:lnTo>
                <a:close/>
                <a:moveTo>
                  <a:pt x="1289" y="104"/>
                </a:moveTo>
                <a:lnTo>
                  <a:pt x="1289" y="104"/>
                </a:lnTo>
                <a:lnTo>
                  <a:pt x="1289" y="115"/>
                </a:lnTo>
                <a:lnTo>
                  <a:pt x="1290" y="125"/>
                </a:lnTo>
                <a:lnTo>
                  <a:pt x="1290" y="125"/>
                </a:lnTo>
                <a:lnTo>
                  <a:pt x="1289" y="132"/>
                </a:lnTo>
                <a:lnTo>
                  <a:pt x="1287" y="139"/>
                </a:lnTo>
                <a:lnTo>
                  <a:pt x="1279" y="153"/>
                </a:lnTo>
                <a:lnTo>
                  <a:pt x="1270" y="167"/>
                </a:lnTo>
                <a:lnTo>
                  <a:pt x="1267" y="174"/>
                </a:lnTo>
                <a:lnTo>
                  <a:pt x="1266" y="183"/>
                </a:lnTo>
                <a:lnTo>
                  <a:pt x="1266" y="183"/>
                </a:lnTo>
                <a:lnTo>
                  <a:pt x="1267" y="181"/>
                </a:lnTo>
                <a:lnTo>
                  <a:pt x="1270" y="180"/>
                </a:lnTo>
                <a:lnTo>
                  <a:pt x="1270" y="180"/>
                </a:lnTo>
                <a:lnTo>
                  <a:pt x="1276" y="173"/>
                </a:lnTo>
                <a:lnTo>
                  <a:pt x="1280" y="163"/>
                </a:lnTo>
                <a:lnTo>
                  <a:pt x="1291" y="142"/>
                </a:lnTo>
                <a:lnTo>
                  <a:pt x="1291" y="142"/>
                </a:lnTo>
                <a:lnTo>
                  <a:pt x="1293" y="149"/>
                </a:lnTo>
                <a:lnTo>
                  <a:pt x="1294" y="156"/>
                </a:lnTo>
                <a:lnTo>
                  <a:pt x="1293" y="163"/>
                </a:lnTo>
                <a:lnTo>
                  <a:pt x="1291" y="170"/>
                </a:lnTo>
                <a:lnTo>
                  <a:pt x="1291" y="170"/>
                </a:lnTo>
                <a:lnTo>
                  <a:pt x="1289" y="173"/>
                </a:lnTo>
                <a:lnTo>
                  <a:pt x="1284" y="176"/>
                </a:lnTo>
                <a:lnTo>
                  <a:pt x="1279" y="179"/>
                </a:lnTo>
                <a:lnTo>
                  <a:pt x="1273" y="183"/>
                </a:lnTo>
                <a:lnTo>
                  <a:pt x="1273" y="183"/>
                </a:lnTo>
                <a:lnTo>
                  <a:pt x="1270" y="184"/>
                </a:lnTo>
                <a:lnTo>
                  <a:pt x="1267" y="187"/>
                </a:lnTo>
                <a:lnTo>
                  <a:pt x="1266" y="187"/>
                </a:lnTo>
                <a:lnTo>
                  <a:pt x="1266" y="187"/>
                </a:lnTo>
                <a:lnTo>
                  <a:pt x="1266" y="183"/>
                </a:lnTo>
                <a:lnTo>
                  <a:pt x="1266" y="183"/>
                </a:lnTo>
                <a:lnTo>
                  <a:pt x="1263" y="186"/>
                </a:lnTo>
                <a:lnTo>
                  <a:pt x="1260" y="187"/>
                </a:lnTo>
                <a:lnTo>
                  <a:pt x="1258" y="187"/>
                </a:lnTo>
                <a:lnTo>
                  <a:pt x="1253" y="187"/>
                </a:lnTo>
                <a:lnTo>
                  <a:pt x="1239" y="184"/>
                </a:lnTo>
                <a:lnTo>
                  <a:pt x="1239" y="184"/>
                </a:lnTo>
                <a:lnTo>
                  <a:pt x="1246" y="176"/>
                </a:lnTo>
                <a:lnTo>
                  <a:pt x="1253" y="167"/>
                </a:lnTo>
                <a:lnTo>
                  <a:pt x="1262" y="160"/>
                </a:lnTo>
                <a:lnTo>
                  <a:pt x="1269" y="152"/>
                </a:lnTo>
                <a:lnTo>
                  <a:pt x="1269" y="152"/>
                </a:lnTo>
                <a:lnTo>
                  <a:pt x="1265" y="151"/>
                </a:lnTo>
                <a:lnTo>
                  <a:pt x="1260" y="152"/>
                </a:lnTo>
                <a:lnTo>
                  <a:pt x="1258" y="155"/>
                </a:lnTo>
                <a:lnTo>
                  <a:pt x="1253" y="158"/>
                </a:lnTo>
                <a:lnTo>
                  <a:pt x="1246" y="167"/>
                </a:lnTo>
                <a:lnTo>
                  <a:pt x="1239" y="174"/>
                </a:lnTo>
                <a:lnTo>
                  <a:pt x="1239" y="174"/>
                </a:lnTo>
                <a:lnTo>
                  <a:pt x="1241" y="177"/>
                </a:lnTo>
                <a:lnTo>
                  <a:pt x="1238" y="177"/>
                </a:lnTo>
                <a:lnTo>
                  <a:pt x="1235" y="177"/>
                </a:lnTo>
                <a:lnTo>
                  <a:pt x="1234" y="176"/>
                </a:lnTo>
                <a:lnTo>
                  <a:pt x="1234" y="176"/>
                </a:lnTo>
                <a:lnTo>
                  <a:pt x="1258" y="139"/>
                </a:lnTo>
                <a:lnTo>
                  <a:pt x="1270" y="120"/>
                </a:lnTo>
                <a:lnTo>
                  <a:pt x="1280" y="100"/>
                </a:lnTo>
                <a:lnTo>
                  <a:pt x="1280" y="100"/>
                </a:lnTo>
                <a:lnTo>
                  <a:pt x="1283" y="96"/>
                </a:lnTo>
                <a:lnTo>
                  <a:pt x="1284" y="94"/>
                </a:lnTo>
                <a:lnTo>
                  <a:pt x="1286" y="94"/>
                </a:lnTo>
                <a:lnTo>
                  <a:pt x="1287" y="96"/>
                </a:lnTo>
                <a:lnTo>
                  <a:pt x="1289" y="101"/>
                </a:lnTo>
                <a:lnTo>
                  <a:pt x="1289" y="104"/>
                </a:lnTo>
                <a:lnTo>
                  <a:pt x="1289" y="104"/>
                </a:lnTo>
                <a:close/>
                <a:moveTo>
                  <a:pt x="1293" y="190"/>
                </a:moveTo>
                <a:lnTo>
                  <a:pt x="1273" y="188"/>
                </a:lnTo>
                <a:lnTo>
                  <a:pt x="1273" y="188"/>
                </a:lnTo>
                <a:lnTo>
                  <a:pt x="1279" y="187"/>
                </a:lnTo>
                <a:lnTo>
                  <a:pt x="1284" y="183"/>
                </a:lnTo>
                <a:lnTo>
                  <a:pt x="1293" y="174"/>
                </a:lnTo>
                <a:lnTo>
                  <a:pt x="1293" y="174"/>
                </a:lnTo>
                <a:lnTo>
                  <a:pt x="1293" y="183"/>
                </a:lnTo>
                <a:lnTo>
                  <a:pt x="1294" y="186"/>
                </a:lnTo>
                <a:lnTo>
                  <a:pt x="1293" y="190"/>
                </a:lnTo>
                <a:lnTo>
                  <a:pt x="1293" y="190"/>
                </a:lnTo>
                <a:close/>
                <a:moveTo>
                  <a:pt x="1211" y="181"/>
                </a:moveTo>
                <a:lnTo>
                  <a:pt x="1217" y="170"/>
                </a:lnTo>
                <a:lnTo>
                  <a:pt x="1221" y="166"/>
                </a:lnTo>
                <a:lnTo>
                  <a:pt x="1223" y="165"/>
                </a:lnTo>
                <a:lnTo>
                  <a:pt x="1223" y="165"/>
                </a:lnTo>
                <a:lnTo>
                  <a:pt x="1231" y="156"/>
                </a:lnTo>
                <a:lnTo>
                  <a:pt x="1239" y="146"/>
                </a:lnTo>
                <a:lnTo>
                  <a:pt x="1246" y="136"/>
                </a:lnTo>
                <a:lnTo>
                  <a:pt x="1249" y="135"/>
                </a:lnTo>
                <a:lnTo>
                  <a:pt x="1253" y="134"/>
                </a:lnTo>
                <a:lnTo>
                  <a:pt x="1253" y="134"/>
                </a:lnTo>
                <a:lnTo>
                  <a:pt x="1245" y="142"/>
                </a:lnTo>
                <a:lnTo>
                  <a:pt x="1238" y="153"/>
                </a:lnTo>
                <a:lnTo>
                  <a:pt x="1231" y="165"/>
                </a:lnTo>
                <a:lnTo>
                  <a:pt x="1225" y="176"/>
                </a:lnTo>
                <a:lnTo>
                  <a:pt x="1225" y="176"/>
                </a:lnTo>
                <a:lnTo>
                  <a:pt x="1224" y="179"/>
                </a:lnTo>
                <a:lnTo>
                  <a:pt x="1220" y="181"/>
                </a:lnTo>
                <a:lnTo>
                  <a:pt x="1215" y="183"/>
                </a:lnTo>
                <a:lnTo>
                  <a:pt x="1214" y="183"/>
                </a:lnTo>
                <a:lnTo>
                  <a:pt x="1211" y="181"/>
                </a:lnTo>
                <a:lnTo>
                  <a:pt x="1211" y="181"/>
                </a:lnTo>
                <a:close/>
                <a:moveTo>
                  <a:pt x="1220" y="194"/>
                </a:moveTo>
                <a:lnTo>
                  <a:pt x="1220" y="194"/>
                </a:lnTo>
                <a:lnTo>
                  <a:pt x="1214" y="195"/>
                </a:lnTo>
                <a:lnTo>
                  <a:pt x="1208" y="197"/>
                </a:lnTo>
                <a:lnTo>
                  <a:pt x="1197" y="195"/>
                </a:lnTo>
                <a:lnTo>
                  <a:pt x="1197" y="195"/>
                </a:lnTo>
                <a:lnTo>
                  <a:pt x="1199" y="193"/>
                </a:lnTo>
                <a:lnTo>
                  <a:pt x="1201" y="193"/>
                </a:lnTo>
                <a:lnTo>
                  <a:pt x="1201" y="193"/>
                </a:lnTo>
                <a:lnTo>
                  <a:pt x="1210" y="193"/>
                </a:lnTo>
                <a:lnTo>
                  <a:pt x="1220" y="194"/>
                </a:lnTo>
                <a:lnTo>
                  <a:pt x="1220" y="194"/>
                </a:lnTo>
                <a:close/>
                <a:moveTo>
                  <a:pt x="1259" y="108"/>
                </a:moveTo>
                <a:lnTo>
                  <a:pt x="1259" y="108"/>
                </a:lnTo>
                <a:lnTo>
                  <a:pt x="1242" y="134"/>
                </a:lnTo>
                <a:lnTo>
                  <a:pt x="1234" y="145"/>
                </a:lnTo>
                <a:lnTo>
                  <a:pt x="1230" y="149"/>
                </a:lnTo>
                <a:lnTo>
                  <a:pt x="1224" y="152"/>
                </a:lnTo>
                <a:lnTo>
                  <a:pt x="1223" y="153"/>
                </a:lnTo>
                <a:lnTo>
                  <a:pt x="1201" y="180"/>
                </a:lnTo>
                <a:lnTo>
                  <a:pt x="1201" y="180"/>
                </a:lnTo>
                <a:lnTo>
                  <a:pt x="1241" y="108"/>
                </a:lnTo>
                <a:lnTo>
                  <a:pt x="1262" y="75"/>
                </a:lnTo>
                <a:lnTo>
                  <a:pt x="1282" y="41"/>
                </a:lnTo>
                <a:lnTo>
                  <a:pt x="1282" y="41"/>
                </a:lnTo>
                <a:lnTo>
                  <a:pt x="1286" y="52"/>
                </a:lnTo>
                <a:lnTo>
                  <a:pt x="1287" y="63"/>
                </a:lnTo>
                <a:lnTo>
                  <a:pt x="1286" y="73"/>
                </a:lnTo>
                <a:lnTo>
                  <a:pt x="1282" y="82"/>
                </a:lnTo>
                <a:lnTo>
                  <a:pt x="1277" y="90"/>
                </a:lnTo>
                <a:lnTo>
                  <a:pt x="1272" y="97"/>
                </a:lnTo>
                <a:lnTo>
                  <a:pt x="1265" y="104"/>
                </a:lnTo>
                <a:lnTo>
                  <a:pt x="1259" y="108"/>
                </a:lnTo>
                <a:lnTo>
                  <a:pt x="1259" y="108"/>
                </a:lnTo>
                <a:close/>
                <a:moveTo>
                  <a:pt x="1221" y="117"/>
                </a:moveTo>
                <a:lnTo>
                  <a:pt x="1221" y="117"/>
                </a:lnTo>
                <a:lnTo>
                  <a:pt x="1223" y="113"/>
                </a:lnTo>
                <a:lnTo>
                  <a:pt x="1224" y="108"/>
                </a:lnTo>
                <a:lnTo>
                  <a:pt x="1230" y="101"/>
                </a:lnTo>
                <a:lnTo>
                  <a:pt x="1230" y="101"/>
                </a:lnTo>
                <a:lnTo>
                  <a:pt x="1228" y="110"/>
                </a:lnTo>
                <a:lnTo>
                  <a:pt x="1225" y="114"/>
                </a:lnTo>
                <a:lnTo>
                  <a:pt x="1221" y="117"/>
                </a:lnTo>
                <a:lnTo>
                  <a:pt x="1221" y="117"/>
                </a:lnTo>
                <a:close/>
                <a:moveTo>
                  <a:pt x="1282" y="21"/>
                </a:moveTo>
                <a:lnTo>
                  <a:pt x="1282" y="21"/>
                </a:lnTo>
                <a:lnTo>
                  <a:pt x="1283" y="20"/>
                </a:lnTo>
                <a:lnTo>
                  <a:pt x="1284" y="21"/>
                </a:lnTo>
                <a:lnTo>
                  <a:pt x="1284" y="25"/>
                </a:lnTo>
                <a:lnTo>
                  <a:pt x="1284" y="37"/>
                </a:lnTo>
                <a:lnTo>
                  <a:pt x="1284" y="37"/>
                </a:lnTo>
                <a:lnTo>
                  <a:pt x="1282" y="35"/>
                </a:lnTo>
                <a:lnTo>
                  <a:pt x="1280" y="35"/>
                </a:lnTo>
                <a:lnTo>
                  <a:pt x="1276" y="37"/>
                </a:lnTo>
                <a:lnTo>
                  <a:pt x="1272" y="42"/>
                </a:lnTo>
                <a:lnTo>
                  <a:pt x="1272" y="42"/>
                </a:lnTo>
                <a:lnTo>
                  <a:pt x="1262" y="56"/>
                </a:lnTo>
                <a:lnTo>
                  <a:pt x="1258" y="63"/>
                </a:lnTo>
                <a:lnTo>
                  <a:pt x="1251" y="69"/>
                </a:lnTo>
                <a:lnTo>
                  <a:pt x="1251" y="69"/>
                </a:lnTo>
                <a:lnTo>
                  <a:pt x="1265" y="44"/>
                </a:lnTo>
                <a:lnTo>
                  <a:pt x="1272" y="31"/>
                </a:lnTo>
                <a:lnTo>
                  <a:pt x="1282" y="21"/>
                </a:lnTo>
                <a:lnTo>
                  <a:pt x="1282" y="21"/>
                </a:lnTo>
                <a:close/>
                <a:moveTo>
                  <a:pt x="1251" y="48"/>
                </a:moveTo>
                <a:lnTo>
                  <a:pt x="1251" y="48"/>
                </a:lnTo>
                <a:lnTo>
                  <a:pt x="1241" y="58"/>
                </a:lnTo>
                <a:lnTo>
                  <a:pt x="1231" y="70"/>
                </a:lnTo>
                <a:lnTo>
                  <a:pt x="1213" y="94"/>
                </a:lnTo>
                <a:lnTo>
                  <a:pt x="1213" y="94"/>
                </a:lnTo>
                <a:lnTo>
                  <a:pt x="1210" y="96"/>
                </a:lnTo>
                <a:lnTo>
                  <a:pt x="1208" y="97"/>
                </a:lnTo>
                <a:lnTo>
                  <a:pt x="1208" y="97"/>
                </a:lnTo>
                <a:lnTo>
                  <a:pt x="1210" y="89"/>
                </a:lnTo>
                <a:lnTo>
                  <a:pt x="1213" y="80"/>
                </a:lnTo>
                <a:lnTo>
                  <a:pt x="1217" y="72"/>
                </a:lnTo>
                <a:lnTo>
                  <a:pt x="1223" y="65"/>
                </a:lnTo>
                <a:lnTo>
                  <a:pt x="1228" y="59"/>
                </a:lnTo>
                <a:lnTo>
                  <a:pt x="1235" y="55"/>
                </a:lnTo>
                <a:lnTo>
                  <a:pt x="1244" y="51"/>
                </a:lnTo>
                <a:lnTo>
                  <a:pt x="1251" y="48"/>
                </a:lnTo>
                <a:lnTo>
                  <a:pt x="1251" y="48"/>
                </a:lnTo>
                <a:close/>
                <a:moveTo>
                  <a:pt x="1197" y="82"/>
                </a:moveTo>
                <a:lnTo>
                  <a:pt x="1197" y="82"/>
                </a:lnTo>
                <a:lnTo>
                  <a:pt x="1200" y="79"/>
                </a:lnTo>
                <a:lnTo>
                  <a:pt x="1203" y="77"/>
                </a:lnTo>
                <a:lnTo>
                  <a:pt x="1203" y="77"/>
                </a:lnTo>
                <a:lnTo>
                  <a:pt x="1206" y="76"/>
                </a:lnTo>
                <a:lnTo>
                  <a:pt x="1207" y="76"/>
                </a:lnTo>
                <a:lnTo>
                  <a:pt x="1207" y="77"/>
                </a:lnTo>
                <a:lnTo>
                  <a:pt x="1207" y="79"/>
                </a:lnTo>
                <a:lnTo>
                  <a:pt x="1201" y="86"/>
                </a:lnTo>
                <a:lnTo>
                  <a:pt x="1201" y="86"/>
                </a:lnTo>
                <a:lnTo>
                  <a:pt x="1200" y="93"/>
                </a:lnTo>
                <a:lnTo>
                  <a:pt x="1196" y="99"/>
                </a:lnTo>
                <a:lnTo>
                  <a:pt x="1193" y="104"/>
                </a:lnTo>
                <a:lnTo>
                  <a:pt x="1190" y="111"/>
                </a:lnTo>
                <a:lnTo>
                  <a:pt x="1190" y="111"/>
                </a:lnTo>
                <a:lnTo>
                  <a:pt x="1189" y="106"/>
                </a:lnTo>
                <a:lnTo>
                  <a:pt x="1190" y="96"/>
                </a:lnTo>
                <a:lnTo>
                  <a:pt x="1192" y="87"/>
                </a:lnTo>
                <a:lnTo>
                  <a:pt x="1194" y="83"/>
                </a:lnTo>
                <a:lnTo>
                  <a:pt x="1197" y="82"/>
                </a:lnTo>
                <a:lnTo>
                  <a:pt x="1197" y="82"/>
                </a:lnTo>
                <a:close/>
                <a:moveTo>
                  <a:pt x="1187" y="131"/>
                </a:moveTo>
                <a:lnTo>
                  <a:pt x="1187" y="131"/>
                </a:lnTo>
                <a:lnTo>
                  <a:pt x="1192" y="124"/>
                </a:lnTo>
                <a:lnTo>
                  <a:pt x="1199" y="115"/>
                </a:lnTo>
                <a:lnTo>
                  <a:pt x="1214" y="101"/>
                </a:lnTo>
                <a:lnTo>
                  <a:pt x="1214" y="101"/>
                </a:lnTo>
                <a:lnTo>
                  <a:pt x="1208" y="113"/>
                </a:lnTo>
                <a:lnTo>
                  <a:pt x="1201" y="124"/>
                </a:lnTo>
                <a:lnTo>
                  <a:pt x="1194" y="138"/>
                </a:lnTo>
                <a:lnTo>
                  <a:pt x="1193" y="143"/>
                </a:lnTo>
                <a:lnTo>
                  <a:pt x="1193" y="151"/>
                </a:lnTo>
                <a:lnTo>
                  <a:pt x="1193" y="151"/>
                </a:lnTo>
                <a:lnTo>
                  <a:pt x="1197" y="149"/>
                </a:lnTo>
                <a:lnTo>
                  <a:pt x="1200" y="146"/>
                </a:lnTo>
                <a:lnTo>
                  <a:pt x="1206" y="139"/>
                </a:lnTo>
                <a:lnTo>
                  <a:pt x="1211" y="132"/>
                </a:lnTo>
                <a:lnTo>
                  <a:pt x="1217" y="127"/>
                </a:lnTo>
                <a:lnTo>
                  <a:pt x="1217" y="127"/>
                </a:lnTo>
                <a:lnTo>
                  <a:pt x="1214" y="122"/>
                </a:lnTo>
                <a:lnTo>
                  <a:pt x="1214" y="121"/>
                </a:lnTo>
                <a:lnTo>
                  <a:pt x="1215" y="121"/>
                </a:lnTo>
                <a:lnTo>
                  <a:pt x="1218" y="121"/>
                </a:lnTo>
                <a:lnTo>
                  <a:pt x="1221" y="124"/>
                </a:lnTo>
                <a:lnTo>
                  <a:pt x="1190" y="180"/>
                </a:lnTo>
                <a:lnTo>
                  <a:pt x="1190" y="180"/>
                </a:lnTo>
                <a:lnTo>
                  <a:pt x="1187" y="169"/>
                </a:lnTo>
                <a:lnTo>
                  <a:pt x="1185" y="156"/>
                </a:lnTo>
                <a:lnTo>
                  <a:pt x="1185" y="143"/>
                </a:lnTo>
                <a:lnTo>
                  <a:pt x="1187" y="131"/>
                </a:lnTo>
                <a:lnTo>
                  <a:pt x="1187" y="131"/>
                </a:lnTo>
                <a:close/>
                <a:moveTo>
                  <a:pt x="1106" y="190"/>
                </a:moveTo>
                <a:lnTo>
                  <a:pt x="1175" y="191"/>
                </a:lnTo>
                <a:lnTo>
                  <a:pt x="1175" y="191"/>
                </a:lnTo>
                <a:lnTo>
                  <a:pt x="1168" y="194"/>
                </a:lnTo>
                <a:lnTo>
                  <a:pt x="1161" y="194"/>
                </a:lnTo>
                <a:lnTo>
                  <a:pt x="1142" y="194"/>
                </a:lnTo>
                <a:lnTo>
                  <a:pt x="1124" y="193"/>
                </a:lnTo>
                <a:lnTo>
                  <a:pt x="1109" y="191"/>
                </a:lnTo>
                <a:lnTo>
                  <a:pt x="1109" y="191"/>
                </a:lnTo>
                <a:lnTo>
                  <a:pt x="1106" y="190"/>
                </a:lnTo>
                <a:lnTo>
                  <a:pt x="1106" y="190"/>
                </a:lnTo>
                <a:lnTo>
                  <a:pt x="1102" y="191"/>
                </a:lnTo>
                <a:lnTo>
                  <a:pt x="1097" y="193"/>
                </a:lnTo>
                <a:lnTo>
                  <a:pt x="1097" y="193"/>
                </a:lnTo>
                <a:lnTo>
                  <a:pt x="1075" y="191"/>
                </a:lnTo>
                <a:lnTo>
                  <a:pt x="1064" y="191"/>
                </a:lnTo>
                <a:lnTo>
                  <a:pt x="1054" y="190"/>
                </a:lnTo>
                <a:lnTo>
                  <a:pt x="1106" y="190"/>
                </a:lnTo>
                <a:close/>
                <a:moveTo>
                  <a:pt x="836" y="193"/>
                </a:moveTo>
                <a:lnTo>
                  <a:pt x="836" y="193"/>
                </a:lnTo>
                <a:lnTo>
                  <a:pt x="1072" y="202"/>
                </a:lnTo>
                <a:lnTo>
                  <a:pt x="1308" y="215"/>
                </a:lnTo>
                <a:lnTo>
                  <a:pt x="1308" y="215"/>
                </a:lnTo>
                <a:lnTo>
                  <a:pt x="1303" y="135"/>
                </a:lnTo>
                <a:lnTo>
                  <a:pt x="1296" y="54"/>
                </a:lnTo>
                <a:lnTo>
                  <a:pt x="1296" y="54"/>
                </a:lnTo>
                <a:lnTo>
                  <a:pt x="1296" y="45"/>
                </a:lnTo>
                <a:lnTo>
                  <a:pt x="1297" y="37"/>
                </a:lnTo>
                <a:lnTo>
                  <a:pt x="1297" y="37"/>
                </a:lnTo>
                <a:lnTo>
                  <a:pt x="1301" y="55"/>
                </a:lnTo>
                <a:lnTo>
                  <a:pt x="1304" y="73"/>
                </a:lnTo>
                <a:lnTo>
                  <a:pt x="1308" y="114"/>
                </a:lnTo>
                <a:lnTo>
                  <a:pt x="1310" y="153"/>
                </a:lnTo>
                <a:lnTo>
                  <a:pt x="1312" y="194"/>
                </a:lnTo>
                <a:lnTo>
                  <a:pt x="1312" y="194"/>
                </a:lnTo>
                <a:lnTo>
                  <a:pt x="1311" y="194"/>
                </a:lnTo>
                <a:lnTo>
                  <a:pt x="1310" y="194"/>
                </a:lnTo>
                <a:lnTo>
                  <a:pt x="1310" y="200"/>
                </a:lnTo>
                <a:lnTo>
                  <a:pt x="1312" y="207"/>
                </a:lnTo>
                <a:lnTo>
                  <a:pt x="1315" y="208"/>
                </a:lnTo>
                <a:lnTo>
                  <a:pt x="1318" y="210"/>
                </a:lnTo>
                <a:lnTo>
                  <a:pt x="1318" y="210"/>
                </a:lnTo>
                <a:lnTo>
                  <a:pt x="1322" y="210"/>
                </a:lnTo>
                <a:lnTo>
                  <a:pt x="1325" y="208"/>
                </a:lnTo>
                <a:lnTo>
                  <a:pt x="1326" y="205"/>
                </a:lnTo>
                <a:lnTo>
                  <a:pt x="1328" y="202"/>
                </a:lnTo>
                <a:lnTo>
                  <a:pt x="1328" y="202"/>
                </a:lnTo>
                <a:lnTo>
                  <a:pt x="1324" y="155"/>
                </a:lnTo>
                <a:lnTo>
                  <a:pt x="1319" y="107"/>
                </a:lnTo>
                <a:lnTo>
                  <a:pt x="1317" y="83"/>
                </a:lnTo>
                <a:lnTo>
                  <a:pt x="1314" y="61"/>
                </a:lnTo>
                <a:lnTo>
                  <a:pt x="1310" y="38"/>
                </a:lnTo>
                <a:lnTo>
                  <a:pt x="1304" y="18"/>
                </a:lnTo>
                <a:lnTo>
                  <a:pt x="1304" y="18"/>
                </a:lnTo>
                <a:lnTo>
                  <a:pt x="1350" y="48"/>
                </a:lnTo>
                <a:lnTo>
                  <a:pt x="1400" y="76"/>
                </a:lnTo>
                <a:lnTo>
                  <a:pt x="1450" y="103"/>
                </a:lnTo>
                <a:lnTo>
                  <a:pt x="1501" y="128"/>
                </a:lnTo>
                <a:lnTo>
                  <a:pt x="1602" y="177"/>
                </a:lnTo>
                <a:lnTo>
                  <a:pt x="1653" y="204"/>
                </a:lnTo>
                <a:lnTo>
                  <a:pt x="1702" y="232"/>
                </a:lnTo>
                <a:lnTo>
                  <a:pt x="1702" y="232"/>
                </a:lnTo>
                <a:lnTo>
                  <a:pt x="1734" y="249"/>
                </a:lnTo>
                <a:lnTo>
                  <a:pt x="1769" y="266"/>
                </a:lnTo>
                <a:lnTo>
                  <a:pt x="1806" y="283"/>
                </a:lnTo>
                <a:lnTo>
                  <a:pt x="1841" y="301"/>
                </a:lnTo>
                <a:lnTo>
                  <a:pt x="1841" y="301"/>
                </a:lnTo>
                <a:lnTo>
                  <a:pt x="1779" y="340"/>
                </a:lnTo>
                <a:lnTo>
                  <a:pt x="1717" y="381"/>
                </a:lnTo>
                <a:lnTo>
                  <a:pt x="1596" y="464"/>
                </a:lnTo>
                <a:lnTo>
                  <a:pt x="1475" y="545"/>
                </a:lnTo>
                <a:lnTo>
                  <a:pt x="1414" y="586"/>
                </a:lnTo>
                <a:lnTo>
                  <a:pt x="1350" y="624"/>
                </a:lnTo>
                <a:lnTo>
                  <a:pt x="1350" y="624"/>
                </a:lnTo>
                <a:lnTo>
                  <a:pt x="1346" y="625"/>
                </a:lnTo>
                <a:lnTo>
                  <a:pt x="1342" y="625"/>
                </a:lnTo>
                <a:lnTo>
                  <a:pt x="1339" y="623"/>
                </a:lnTo>
                <a:lnTo>
                  <a:pt x="1338" y="618"/>
                </a:lnTo>
                <a:lnTo>
                  <a:pt x="1338" y="618"/>
                </a:lnTo>
                <a:lnTo>
                  <a:pt x="1334" y="583"/>
                </a:lnTo>
                <a:lnTo>
                  <a:pt x="1326" y="550"/>
                </a:lnTo>
                <a:lnTo>
                  <a:pt x="1321" y="514"/>
                </a:lnTo>
                <a:lnTo>
                  <a:pt x="1319" y="496"/>
                </a:lnTo>
                <a:lnTo>
                  <a:pt x="1318" y="478"/>
                </a:lnTo>
                <a:lnTo>
                  <a:pt x="1318" y="478"/>
                </a:lnTo>
                <a:lnTo>
                  <a:pt x="1317" y="472"/>
                </a:lnTo>
                <a:lnTo>
                  <a:pt x="1312" y="468"/>
                </a:lnTo>
                <a:lnTo>
                  <a:pt x="1308" y="465"/>
                </a:lnTo>
                <a:lnTo>
                  <a:pt x="1300" y="464"/>
                </a:lnTo>
                <a:lnTo>
                  <a:pt x="1300" y="464"/>
                </a:lnTo>
                <a:lnTo>
                  <a:pt x="1182" y="460"/>
                </a:lnTo>
                <a:lnTo>
                  <a:pt x="1062" y="455"/>
                </a:lnTo>
                <a:lnTo>
                  <a:pt x="943" y="454"/>
                </a:lnTo>
                <a:lnTo>
                  <a:pt x="885" y="454"/>
                </a:lnTo>
                <a:lnTo>
                  <a:pt x="826" y="455"/>
                </a:lnTo>
                <a:lnTo>
                  <a:pt x="826" y="455"/>
                </a:lnTo>
                <a:lnTo>
                  <a:pt x="798" y="460"/>
                </a:lnTo>
                <a:lnTo>
                  <a:pt x="770" y="462"/>
                </a:lnTo>
                <a:lnTo>
                  <a:pt x="742" y="464"/>
                </a:lnTo>
                <a:lnTo>
                  <a:pt x="714" y="464"/>
                </a:lnTo>
                <a:lnTo>
                  <a:pt x="656" y="462"/>
                </a:lnTo>
                <a:lnTo>
                  <a:pt x="599" y="458"/>
                </a:lnTo>
                <a:lnTo>
                  <a:pt x="483" y="448"/>
                </a:lnTo>
                <a:lnTo>
                  <a:pt x="426" y="443"/>
                </a:lnTo>
                <a:lnTo>
                  <a:pt x="368" y="440"/>
                </a:lnTo>
                <a:lnTo>
                  <a:pt x="181" y="439"/>
                </a:lnTo>
                <a:lnTo>
                  <a:pt x="181" y="439"/>
                </a:lnTo>
                <a:lnTo>
                  <a:pt x="178" y="440"/>
                </a:lnTo>
                <a:lnTo>
                  <a:pt x="177" y="441"/>
                </a:lnTo>
                <a:lnTo>
                  <a:pt x="176" y="446"/>
                </a:lnTo>
                <a:lnTo>
                  <a:pt x="176" y="450"/>
                </a:lnTo>
                <a:lnTo>
                  <a:pt x="176" y="450"/>
                </a:lnTo>
                <a:lnTo>
                  <a:pt x="163" y="392"/>
                </a:lnTo>
                <a:lnTo>
                  <a:pt x="150" y="333"/>
                </a:lnTo>
                <a:lnTo>
                  <a:pt x="139" y="274"/>
                </a:lnTo>
                <a:lnTo>
                  <a:pt x="129" y="214"/>
                </a:lnTo>
                <a:lnTo>
                  <a:pt x="129" y="214"/>
                </a:lnTo>
                <a:lnTo>
                  <a:pt x="131" y="218"/>
                </a:lnTo>
                <a:lnTo>
                  <a:pt x="132" y="219"/>
                </a:lnTo>
                <a:lnTo>
                  <a:pt x="133" y="219"/>
                </a:lnTo>
                <a:lnTo>
                  <a:pt x="133" y="218"/>
                </a:lnTo>
                <a:lnTo>
                  <a:pt x="133" y="212"/>
                </a:lnTo>
                <a:lnTo>
                  <a:pt x="132" y="210"/>
                </a:lnTo>
                <a:lnTo>
                  <a:pt x="131" y="208"/>
                </a:lnTo>
                <a:lnTo>
                  <a:pt x="131" y="208"/>
                </a:lnTo>
                <a:lnTo>
                  <a:pt x="219" y="205"/>
                </a:lnTo>
                <a:lnTo>
                  <a:pt x="306" y="202"/>
                </a:lnTo>
                <a:lnTo>
                  <a:pt x="481" y="194"/>
                </a:lnTo>
                <a:lnTo>
                  <a:pt x="569" y="191"/>
                </a:lnTo>
                <a:lnTo>
                  <a:pt x="656" y="190"/>
                </a:lnTo>
                <a:lnTo>
                  <a:pt x="746" y="190"/>
                </a:lnTo>
                <a:lnTo>
                  <a:pt x="836" y="193"/>
                </a:lnTo>
                <a:lnTo>
                  <a:pt x="836" y="193"/>
                </a:lnTo>
                <a:close/>
                <a:moveTo>
                  <a:pt x="126" y="201"/>
                </a:moveTo>
                <a:lnTo>
                  <a:pt x="126" y="201"/>
                </a:lnTo>
                <a:lnTo>
                  <a:pt x="129" y="200"/>
                </a:lnTo>
                <a:lnTo>
                  <a:pt x="133" y="200"/>
                </a:lnTo>
                <a:lnTo>
                  <a:pt x="135" y="201"/>
                </a:lnTo>
                <a:lnTo>
                  <a:pt x="135" y="202"/>
                </a:lnTo>
                <a:lnTo>
                  <a:pt x="133" y="204"/>
                </a:lnTo>
                <a:lnTo>
                  <a:pt x="133" y="204"/>
                </a:lnTo>
                <a:lnTo>
                  <a:pt x="129" y="205"/>
                </a:lnTo>
                <a:lnTo>
                  <a:pt x="126" y="204"/>
                </a:lnTo>
                <a:lnTo>
                  <a:pt x="125" y="204"/>
                </a:lnTo>
                <a:lnTo>
                  <a:pt x="125" y="204"/>
                </a:lnTo>
                <a:lnTo>
                  <a:pt x="126" y="201"/>
                </a:lnTo>
                <a:lnTo>
                  <a:pt x="126" y="201"/>
                </a:lnTo>
                <a:close/>
                <a:moveTo>
                  <a:pt x="108" y="308"/>
                </a:moveTo>
                <a:lnTo>
                  <a:pt x="108" y="308"/>
                </a:lnTo>
                <a:lnTo>
                  <a:pt x="91" y="330"/>
                </a:lnTo>
                <a:lnTo>
                  <a:pt x="74" y="353"/>
                </a:lnTo>
                <a:lnTo>
                  <a:pt x="59" y="377"/>
                </a:lnTo>
                <a:lnTo>
                  <a:pt x="45" y="401"/>
                </a:lnTo>
                <a:lnTo>
                  <a:pt x="45" y="401"/>
                </a:lnTo>
                <a:lnTo>
                  <a:pt x="44" y="403"/>
                </a:lnTo>
                <a:lnTo>
                  <a:pt x="44" y="405"/>
                </a:lnTo>
                <a:lnTo>
                  <a:pt x="73" y="371"/>
                </a:lnTo>
                <a:lnTo>
                  <a:pt x="73" y="371"/>
                </a:lnTo>
                <a:lnTo>
                  <a:pt x="63" y="387"/>
                </a:lnTo>
                <a:lnTo>
                  <a:pt x="55" y="403"/>
                </a:lnTo>
                <a:lnTo>
                  <a:pt x="35" y="437"/>
                </a:lnTo>
                <a:lnTo>
                  <a:pt x="35" y="437"/>
                </a:lnTo>
                <a:lnTo>
                  <a:pt x="34" y="440"/>
                </a:lnTo>
                <a:lnTo>
                  <a:pt x="31" y="443"/>
                </a:lnTo>
                <a:lnTo>
                  <a:pt x="29" y="443"/>
                </a:lnTo>
                <a:lnTo>
                  <a:pt x="28" y="441"/>
                </a:lnTo>
                <a:lnTo>
                  <a:pt x="28" y="437"/>
                </a:lnTo>
                <a:lnTo>
                  <a:pt x="28" y="437"/>
                </a:lnTo>
                <a:lnTo>
                  <a:pt x="29" y="430"/>
                </a:lnTo>
                <a:lnTo>
                  <a:pt x="31" y="422"/>
                </a:lnTo>
                <a:lnTo>
                  <a:pt x="34" y="416"/>
                </a:lnTo>
                <a:lnTo>
                  <a:pt x="39" y="410"/>
                </a:lnTo>
                <a:lnTo>
                  <a:pt x="39" y="410"/>
                </a:lnTo>
                <a:lnTo>
                  <a:pt x="38" y="408"/>
                </a:lnTo>
                <a:lnTo>
                  <a:pt x="38" y="403"/>
                </a:lnTo>
                <a:lnTo>
                  <a:pt x="36" y="402"/>
                </a:lnTo>
                <a:lnTo>
                  <a:pt x="35" y="406"/>
                </a:lnTo>
                <a:lnTo>
                  <a:pt x="35" y="406"/>
                </a:lnTo>
                <a:lnTo>
                  <a:pt x="29" y="415"/>
                </a:lnTo>
                <a:lnTo>
                  <a:pt x="25" y="423"/>
                </a:lnTo>
                <a:lnTo>
                  <a:pt x="25" y="423"/>
                </a:lnTo>
                <a:lnTo>
                  <a:pt x="32" y="405"/>
                </a:lnTo>
                <a:lnTo>
                  <a:pt x="41" y="388"/>
                </a:lnTo>
                <a:lnTo>
                  <a:pt x="59" y="354"/>
                </a:lnTo>
                <a:lnTo>
                  <a:pt x="79" y="322"/>
                </a:lnTo>
                <a:lnTo>
                  <a:pt x="100" y="291"/>
                </a:lnTo>
                <a:lnTo>
                  <a:pt x="100" y="291"/>
                </a:lnTo>
                <a:lnTo>
                  <a:pt x="105" y="284"/>
                </a:lnTo>
                <a:lnTo>
                  <a:pt x="111" y="276"/>
                </a:lnTo>
                <a:lnTo>
                  <a:pt x="115" y="269"/>
                </a:lnTo>
                <a:lnTo>
                  <a:pt x="118" y="260"/>
                </a:lnTo>
                <a:lnTo>
                  <a:pt x="118" y="260"/>
                </a:lnTo>
                <a:lnTo>
                  <a:pt x="122" y="267"/>
                </a:lnTo>
                <a:lnTo>
                  <a:pt x="124" y="274"/>
                </a:lnTo>
                <a:lnTo>
                  <a:pt x="125" y="281"/>
                </a:lnTo>
                <a:lnTo>
                  <a:pt x="124" y="288"/>
                </a:lnTo>
                <a:lnTo>
                  <a:pt x="121" y="294"/>
                </a:lnTo>
                <a:lnTo>
                  <a:pt x="118" y="299"/>
                </a:lnTo>
                <a:lnTo>
                  <a:pt x="114" y="305"/>
                </a:lnTo>
                <a:lnTo>
                  <a:pt x="108" y="308"/>
                </a:lnTo>
                <a:lnTo>
                  <a:pt x="108" y="308"/>
                </a:lnTo>
                <a:close/>
                <a:moveTo>
                  <a:pt x="111" y="211"/>
                </a:moveTo>
                <a:lnTo>
                  <a:pt x="111" y="211"/>
                </a:lnTo>
                <a:lnTo>
                  <a:pt x="112" y="208"/>
                </a:lnTo>
                <a:lnTo>
                  <a:pt x="114" y="208"/>
                </a:lnTo>
                <a:lnTo>
                  <a:pt x="115" y="208"/>
                </a:lnTo>
                <a:lnTo>
                  <a:pt x="115" y="210"/>
                </a:lnTo>
                <a:lnTo>
                  <a:pt x="115" y="212"/>
                </a:lnTo>
                <a:lnTo>
                  <a:pt x="114" y="214"/>
                </a:lnTo>
                <a:lnTo>
                  <a:pt x="111" y="214"/>
                </a:lnTo>
                <a:lnTo>
                  <a:pt x="111" y="214"/>
                </a:lnTo>
                <a:lnTo>
                  <a:pt x="117" y="229"/>
                </a:lnTo>
                <a:lnTo>
                  <a:pt x="118" y="236"/>
                </a:lnTo>
                <a:lnTo>
                  <a:pt x="117" y="243"/>
                </a:lnTo>
                <a:lnTo>
                  <a:pt x="117" y="243"/>
                </a:lnTo>
                <a:lnTo>
                  <a:pt x="114" y="247"/>
                </a:lnTo>
                <a:lnTo>
                  <a:pt x="110" y="252"/>
                </a:lnTo>
                <a:lnTo>
                  <a:pt x="100" y="259"/>
                </a:lnTo>
                <a:lnTo>
                  <a:pt x="100" y="259"/>
                </a:lnTo>
                <a:lnTo>
                  <a:pt x="103" y="252"/>
                </a:lnTo>
                <a:lnTo>
                  <a:pt x="104" y="246"/>
                </a:lnTo>
                <a:lnTo>
                  <a:pt x="105" y="238"/>
                </a:lnTo>
                <a:lnTo>
                  <a:pt x="105" y="238"/>
                </a:lnTo>
                <a:lnTo>
                  <a:pt x="56" y="305"/>
                </a:lnTo>
                <a:lnTo>
                  <a:pt x="34" y="337"/>
                </a:lnTo>
                <a:lnTo>
                  <a:pt x="13" y="371"/>
                </a:lnTo>
                <a:lnTo>
                  <a:pt x="13" y="371"/>
                </a:lnTo>
                <a:lnTo>
                  <a:pt x="24" y="350"/>
                </a:lnTo>
                <a:lnTo>
                  <a:pt x="35" y="329"/>
                </a:lnTo>
                <a:lnTo>
                  <a:pt x="59" y="290"/>
                </a:lnTo>
                <a:lnTo>
                  <a:pt x="111" y="211"/>
                </a:lnTo>
                <a:lnTo>
                  <a:pt x="111" y="21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/>
          </a:p>
        </p:txBody>
      </p:sp>
      <p:sp>
        <p:nvSpPr>
          <p:cNvPr id="7" name="任意多边形 6"/>
          <p:cNvSpPr/>
          <p:nvPr/>
        </p:nvSpPr>
        <p:spPr>
          <a:xfrm>
            <a:off x="4433570" y="3529965"/>
            <a:ext cx="3324860" cy="946785"/>
          </a:xfrm>
          <a:custGeom>
            <a:avLst/>
            <a:gdLst>
              <a:gd name="connsiteX0" fmla="*/ 22225 w 3025775"/>
              <a:gd name="connsiteY0" fmla="*/ 34925 h 809625"/>
              <a:gd name="connsiteX1" fmla="*/ 0 w 3025775"/>
              <a:gd name="connsiteY1" fmla="*/ 581025 h 809625"/>
              <a:gd name="connsiteX2" fmla="*/ 3175 w 3025775"/>
              <a:gd name="connsiteY2" fmla="*/ 762000 h 809625"/>
              <a:gd name="connsiteX3" fmla="*/ 63500 w 3025775"/>
              <a:gd name="connsiteY3" fmla="*/ 809625 h 809625"/>
              <a:gd name="connsiteX4" fmla="*/ 2936875 w 3025775"/>
              <a:gd name="connsiteY4" fmla="*/ 752475 h 809625"/>
              <a:gd name="connsiteX5" fmla="*/ 3022600 w 3025775"/>
              <a:gd name="connsiteY5" fmla="*/ 717550 h 809625"/>
              <a:gd name="connsiteX6" fmla="*/ 3025775 w 3025775"/>
              <a:gd name="connsiteY6" fmla="*/ 660400 h 809625"/>
              <a:gd name="connsiteX7" fmla="*/ 3003550 w 3025775"/>
              <a:gd name="connsiteY7" fmla="*/ 50800 h 809625"/>
              <a:gd name="connsiteX8" fmla="*/ 2946400 w 3025775"/>
              <a:gd name="connsiteY8" fmla="*/ 9525 h 809625"/>
              <a:gd name="connsiteX9" fmla="*/ 2419350 w 3025775"/>
              <a:gd name="connsiteY9" fmla="*/ 0 h 809625"/>
              <a:gd name="connsiteX10" fmla="*/ 22225 w 3025775"/>
              <a:gd name="connsiteY10" fmla="*/ 34925 h 80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25775" h="809625">
                <a:moveTo>
                  <a:pt x="22225" y="34925"/>
                </a:moveTo>
                <a:lnTo>
                  <a:pt x="0" y="581025"/>
                </a:lnTo>
                <a:cubicBezTo>
                  <a:pt x="1058" y="641350"/>
                  <a:pt x="2117" y="701675"/>
                  <a:pt x="3175" y="762000"/>
                </a:cubicBezTo>
                <a:lnTo>
                  <a:pt x="63500" y="809625"/>
                </a:lnTo>
                <a:lnTo>
                  <a:pt x="2936875" y="752475"/>
                </a:lnTo>
                <a:lnTo>
                  <a:pt x="3022600" y="717550"/>
                </a:lnTo>
                <a:lnTo>
                  <a:pt x="3025775" y="660400"/>
                </a:lnTo>
                <a:lnTo>
                  <a:pt x="3003550" y="50800"/>
                </a:lnTo>
                <a:lnTo>
                  <a:pt x="2946400" y="9525"/>
                </a:lnTo>
                <a:lnTo>
                  <a:pt x="2419350" y="0"/>
                </a:lnTo>
                <a:lnTo>
                  <a:pt x="22225" y="349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chenying0907 92"/>
          <p:cNvSpPr>
            <a:spLocks noEditPoints="1"/>
          </p:cNvSpPr>
          <p:nvPr/>
        </p:nvSpPr>
        <p:spPr bwMode="auto">
          <a:xfrm>
            <a:off x="3717290" y="3248025"/>
            <a:ext cx="4989830" cy="1256030"/>
          </a:xfrm>
          <a:custGeom>
            <a:avLst/>
            <a:gdLst>
              <a:gd name="T0" fmla="*/ 1235 w 1305"/>
              <a:gd name="T1" fmla="*/ 116 h 339"/>
              <a:gd name="T2" fmla="*/ 1299 w 1305"/>
              <a:gd name="T3" fmla="*/ 11 h 339"/>
              <a:gd name="T4" fmla="*/ 868 w 1305"/>
              <a:gd name="T5" fmla="*/ 14 h 339"/>
              <a:gd name="T6" fmla="*/ 862 w 1305"/>
              <a:gd name="T7" fmla="*/ 70 h 339"/>
              <a:gd name="T8" fmla="*/ 408 w 1305"/>
              <a:gd name="T9" fmla="*/ 31 h 339"/>
              <a:gd name="T10" fmla="*/ 1 w 1305"/>
              <a:gd name="T11" fmla="*/ 36 h 339"/>
              <a:gd name="T12" fmla="*/ 20 w 1305"/>
              <a:gd name="T13" fmla="*/ 231 h 339"/>
              <a:gd name="T14" fmla="*/ 174 w 1305"/>
              <a:gd name="T15" fmla="*/ 250 h 339"/>
              <a:gd name="T16" fmla="*/ 61 w 1305"/>
              <a:gd name="T17" fmla="*/ 177 h 339"/>
              <a:gd name="T18" fmla="*/ 45 w 1305"/>
              <a:gd name="T19" fmla="*/ 90 h 339"/>
              <a:gd name="T20" fmla="*/ 44 w 1305"/>
              <a:gd name="T21" fmla="*/ 40 h 339"/>
              <a:gd name="T22" fmla="*/ 14 w 1305"/>
              <a:gd name="T23" fmla="*/ 37 h 339"/>
              <a:gd name="T24" fmla="*/ 189 w 1305"/>
              <a:gd name="T25" fmla="*/ 89 h 339"/>
              <a:gd name="T26" fmla="*/ 199 w 1305"/>
              <a:gd name="T27" fmla="*/ 335 h 339"/>
              <a:gd name="T28" fmla="*/ 778 w 1305"/>
              <a:gd name="T29" fmla="*/ 327 h 339"/>
              <a:gd name="T30" fmla="*/ 1061 w 1305"/>
              <a:gd name="T31" fmla="*/ 273 h 339"/>
              <a:gd name="T32" fmla="*/ 1076 w 1305"/>
              <a:gd name="T33" fmla="*/ 231 h 339"/>
              <a:gd name="T34" fmla="*/ 1299 w 1305"/>
              <a:gd name="T35" fmla="*/ 209 h 339"/>
              <a:gd name="T36" fmla="*/ 909 w 1305"/>
              <a:gd name="T37" fmla="*/ 71 h 339"/>
              <a:gd name="T38" fmla="*/ 925 w 1305"/>
              <a:gd name="T39" fmla="*/ 71 h 339"/>
              <a:gd name="T40" fmla="*/ 886 w 1305"/>
              <a:gd name="T41" fmla="*/ 30 h 339"/>
              <a:gd name="T42" fmla="*/ 870 w 1305"/>
              <a:gd name="T43" fmla="*/ 25 h 339"/>
              <a:gd name="T44" fmla="*/ 869 w 1305"/>
              <a:gd name="T45" fmla="*/ 70 h 339"/>
              <a:gd name="T46" fmla="*/ 399 w 1305"/>
              <a:gd name="T47" fmla="*/ 56 h 339"/>
              <a:gd name="T48" fmla="*/ 382 w 1305"/>
              <a:gd name="T49" fmla="*/ 47 h 339"/>
              <a:gd name="T50" fmla="*/ 382 w 1305"/>
              <a:gd name="T51" fmla="*/ 47 h 339"/>
              <a:gd name="T52" fmla="*/ 349 w 1305"/>
              <a:gd name="T53" fmla="*/ 70 h 339"/>
              <a:gd name="T54" fmla="*/ 325 w 1305"/>
              <a:gd name="T55" fmla="*/ 63 h 339"/>
              <a:gd name="T56" fmla="*/ 325 w 1305"/>
              <a:gd name="T57" fmla="*/ 76 h 339"/>
              <a:gd name="T58" fmla="*/ 318 w 1305"/>
              <a:gd name="T59" fmla="*/ 76 h 339"/>
              <a:gd name="T60" fmla="*/ 298 w 1305"/>
              <a:gd name="T61" fmla="*/ 70 h 339"/>
              <a:gd name="T62" fmla="*/ 1049 w 1305"/>
              <a:gd name="T63" fmla="*/ 289 h 339"/>
              <a:gd name="T64" fmla="*/ 1042 w 1305"/>
              <a:gd name="T65" fmla="*/ 297 h 339"/>
              <a:gd name="T66" fmla="*/ 762 w 1305"/>
              <a:gd name="T67" fmla="*/ 315 h 339"/>
              <a:gd name="T68" fmla="*/ 192 w 1305"/>
              <a:gd name="T69" fmla="*/ 310 h 339"/>
              <a:gd name="T70" fmla="*/ 213 w 1305"/>
              <a:gd name="T71" fmla="*/ 302 h 339"/>
              <a:gd name="T72" fmla="*/ 192 w 1305"/>
              <a:gd name="T73" fmla="*/ 236 h 339"/>
              <a:gd name="T74" fmla="*/ 223 w 1305"/>
              <a:gd name="T75" fmla="*/ 111 h 339"/>
              <a:gd name="T76" fmla="*/ 196 w 1305"/>
              <a:gd name="T77" fmla="*/ 104 h 339"/>
              <a:gd name="T78" fmla="*/ 1036 w 1305"/>
              <a:gd name="T79" fmla="*/ 88 h 339"/>
              <a:gd name="T80" fmla="*/ 1043 w 1305"/>
              <a:gd name="T81" fmla="*/ 99 h 339"/>
              <a:gd name="T82" fmla="*/ 1049 w 1305"/>
              <a:gd name="T83" fmla="*/ 289 h 339"/>
              <a:gd name="T84" fmla="*/ 947 w 1305"/>
              <a:gd name="T85" fmla="*/ 72 h 339"/>
              <a:gd name="T86" fmla="*/ 952 w 1305"/>
              <a:gd name="T87" fmla="*/ 62 h 339"/>
              <a:gd name="T88" fmla="*/ 968 w 1305"/>
              <a:gd name="T89" fmla="*/ 72 h 339"/>
              <a:gd name="T90" fmla="*/ 1004 w 1305"/>
              <a:gd name="T91" fmla="*/ 73 h 339"/>
              <a:gd name="T92" fmla="*/ 1176 w 1305"/>
              <a:gd name="T93" fmla="*/ 209 h 339"/>
              <a:gd name="T94" fmla="*/ 1059 w 1305"/>
              <a:gd name="T95" fmla="*/ 210 h 339"/>
              <a:gd name="T96" fmla="*/ 1071 w 1305"/>
              <a:gd name="T97" fmla="*/ 206 h 339"/>
              <a:gd name="T98" fmla="*/ 1044 w 1305"/>
              <a:gd name="T99" fmla="*/ 78 h 339"/>
              <a:gd name="T100" fmla="*/ 972 w 1305"/>
              <a:gd name="T101" fmla="*/ 44 h 339"/>
              <a:gd name="T102" fmla="*/ 949 w 1305"/>
              <a:gd name="T103" fmla="*/ 41 h 339"/>
              <a:gd name="T104" fmla="*/ 1232 w 1305"/>
              <a:gd name="T105" fmla="*/ 99 h 339"/>
              <a:gd name="T106" fmla="*/ 1269 w 1305"/>
              <a:gd name="T107" fmla="*/ 185 h 339"/>
              <a:gd name="T108" fmla="*/ 1280 w 1305"/>
              <a:gd name="T109" fmla="*/ 189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05" h="339">
                <a:moveTo>
                  <a:pt x="1303" y="200"/>
                </a:moveTo>
                <a:cubicBezTo>
                  <a:pt x="1293" y="186"/>
                  <a:pt x="1281" y="173"/>
                  <a:pt x="1269" y="160"/>
                </a:cubicBezTo>
                <a:cubicBezTo>
                  <a:pt x="1263" y="152"/>
                  <a:pt x="1256" y="145"/>
                  <a:pt x="1250" y="138"/>
                </a:cubicBezTo>
                <a:cubicBezTo>
                  <a:pt x="1244" y="132"/>
                  <a:pt x="1233" y="124"/>
                  <a:pt x="1235" y="116"/>
                </a:cubicBezTo>
                <a:cubicBezTo>
                  <a:pt x="1236" y="109"/>
                  <a:pt x="1245" y="99"/>
                  <a:pt x="1249" y="93"/>
                </a:cubicBezTo>
                <a:cubicBezTo>
                  <a:pt x="1254" y="85"/>
                  <a:pt x="1260" y="77"/>
                  <a:pt x="1265" y="68"/>
                </a:cubicBezTo>
                <a:cubicBezTo>
                  <a:pt x="1276" y="50"/>
                  <a:pt x="1287" y="32"/>
                  <a:pt x="1298" y="14"/>
                </a:cubicBezTo>
                <a:cubicBezTo>
                  <a:pt x="1299" y="13"/>
                  <a:pt x="1299" y="12"/>
                  <a:pt x="1299" y="11"/>
                </a:cubicBezTo>
                <a:cubicBezTo>
                  <a:pt x="1303" y="8"/>
                  <a:pt x="1300" y="0"/>
                  <a:pt x="1294" y="1"/>
                </a:cubicBezTo>
                <a:cubicBezTo>
                  <a:pt x="1154" y="22"/>
                  <a:pt x="1012" y="26"/>
                  <a:pt x="872" y="13"/>
                </a:cubicBezTo>
                <a:cubicBezTo>
                  <a:pt x="870" y="13"/>
                  <a:pt x="869" y="14"/>
                  <a:pt x="868" y="15"/>
                </a:cubicBezTo>
                <a:cubicBezTo>
                  <a:pt x="868" y="15"/>
                  <a:pt x="868" y="14"/>
                  <a:pt x="868" y="14"/>
                </a:cubicBezTo>
                <a:cubicBezTo>
                  <a:pt x="867" y="11"/>
                  <a:pt x="862" y="12"/>
                  <a:pt x="862" y="15"/>
                </a:cubicBezTo>
                <a:cubicBezTo>
                  <a:pt x="861" y="24"/>
                  <a:pt x="862" y="34"/>
                  <a:pt x="862" y="44"/>
                </a:cubicBezTo>
                <a:cubicBezTo>
                  <a:pt x="862" y="52"/>
                  <a:pt x="860" y="61"/>
                  <a:pt x="862" y="69"/>
                </a:cubicBezTo>
                <a:cubicBezTo>
                  <a:pt x="862" y="70"/>
                  <a:pt x="862" y="70"/>
                  <a:pt x="862" y="70"/>
                </a:cubicBezTo>
                <a:cubicBezTo>
                  <a:pt x="710" y="68"/>
                  <a:pt x="559" y="69"/>
                  <a:pt x="407" y="73"/>
                </a:cubicBezTo>
                <a:cubicBezTo>
                  <a:pt x="408" y="68"/>
                  <a:pt x="408" y="62"/>
                  <a:pt x="409" y="57"/>
                </a:cubicBezTo>
                <a:cubicBezTo>
                  <a:pt x="409" y="49"/>
                  <a:pt x="410" y="41"/>
                  <a:pt x="409" y="33"/>
                </a:cubicBezTo>
                <a:cubicBezTo>
                  <a:pt x="409" y="32"/>
                  <a:pt x="409" y="31"/>
                  <a:pt x="408" y="31"/>
                </a:cubicBezTo>
                <a:cubicBezTo>
                  <a:pt x="407" y="30"/>
                  <a:pt x="406" y="29"/>
                  <a:pt x="404" y="29"/>
                </a:cubicBezTo>
                <a:cubicBezTo>
                  <a:pt x="338" y="26"/>
                  <a:pt x="272" y="26"/>
                  <a:pt x="206" y="26"/>
                </a:cubicBezTo>
                <a:cubicBezTo>
                  <a:pt x="141" y="26"/>
                  <a:pt x="74" y="24"/>
                  <a:pt x="9" y="30"/>
                </a:cubicBezTo>
                <a:cubicBezTo>
                  <a:pt x="6" y="27"/>
                  <a:pt x="0" y="31"/>
                  <a:pt x="1" y="36"/>
                </a:cubicBezTo>
                <a:cubicBezTo>
                  <a:pt x="10" y="71"/>
                  <a:pt x="38" y="103"/>
                  <a:pt x="63" y="128"/>
                </a:cubicBezTo>
                <a:cubicBezTo>
                  <a:pt x="73" y="138"/>
                  <a:pt x="73" y="139"/>
                  <a:pt x="65" y="151"/>
                </a:cubicBezTo>
                <a:cubicBezTo>
                  <a:pt x="59" y="159"/>
                  <a:pt x="53" y="167"/>
                  <a:pt x="48" y="176"/>
                </a:cubicBezTo>
                <a:cubicBezTo>
                  <a:pt x="37" y="193"/>
                  <a:pt x="26" y="211"/>
                  <a:pt x="20" y="231"/>
                </a:cubicBezTo>
                <a:cubicBezTo>
                  <a:pt x="19" y="234"/>
                  <a:pt x="22" y="236"/>
                  <a:pt x="24" y="235"/>
                </a:cubicBezTo>
                <a:cubicBezTo>
                  <a:pt x="24" y="237"/>
                  <a:pt x="24" y="239"/>
                  <a:pt x="27" y="239"/>
                </a:cubicBezTo>
                <a:cubicBezTo>
                  <a:pt x="50" y="243"/>
                  <a:pt x="74" y="244"/>
                  <a:pt x="98" y="246"/>
                </a:cubicBezTo>
                <a:cubicBezTo>
                  <a:pt x="123" y="248"/>
                  <a:pt x="149" y="252"/>
                  <a:pt x="174" y="250"/>
                </a:cubicBezTo>
                <a:cubicBezTo>
                  <a:pt x="179" y="249"/>
                  <a:pt x="181" y="242"/>
                  <a:pt x="176" y="241"/>
                </a:cubicBezTo>
                <a:cubicBezTo>
                  <a:pt x="152" y="236"/>
                  <a:pt x="128" y="236"/>
                  <a:pt x="104" y="235"/>
                </a:cubicBezTo>
                <a:cubicBezTo>
                  <a:pt x="79" y="233"/>
                  <a:pt x="53" y="231"/>
                  <a:pt x="28" y="232"/>
                </a:cubicBezTo>
                <a:cubicBezTo>
                  <a:pt x="40" y="214"/>
                  <a:pt x="50" y="195"/>
                  <a:pt x="61" y="177"/>
                </a:cubicBezTo>
                <a:cubicBezTo>
                  <a:pt x="68" y="167"/>
                  <a:pt x="77" y="157"/>
                  <a:pt x="83" y="147"/>
                </a:cubicBezTo>
                <a:cubicBezTo>
                  <a:pt x="86" y="142"/>
                  <a:pt x="87" y="139"/>
                  <a:pt x="84" y="133"/>
                </a:cubicBezTo>
                <a:cubicBezTo>
                  <a:pt x="81" y="126"/>
                  <a:pt x="73" y="121"/>
                  <a:pt x="67" y="115"/>
                </a:cubicBezTo>
                <a:cubicBezTo>
                  <a:pt x="60" y="107"/>
                  <a:pt x="52" y="99"/>
                  <a:pt x="45" y="90"/>
                </a:cubicBezTo>
                <a:cubicBezTo>
                  <a:pt x="35" y="77"/>
                  <a:pt x="27" y="62"/>
                  <a:pt x="19" y="48"/>
                </a:cubicBezTo>
                <a:cubicBezTo>
                  <a:pt x="23" y="48"/>
                  <a:pt x="27" y="48"/>
                  <a:pt x="31" y="48"/>
                </a:cubicBezTo>
                <a:cubicBezTo>
                  <a:pt x="35" y="48"/>
                  <a:pt x="40" y="49"/>
                  <a:pt x="44" y="47"/>
                </a:cubicBezTo>
                <a:cubicBezTo>
                  <a:pt x="48" y="46"/>
                  <a:pt x="48" y="42"/>
                  <a:pt x="44" y="40"/>
                </a:cubicBezTo>
                <a:cubicBezTo>
                  <a:pt x="40" y="39"/>
                  <a:pt x="35" y="39"/>
                  <a:pt x="31" y="40"/>
                </a:cubicBezTo>
                <a:cubicBezTo>
                  <a:pt x="26" y="40"/>
                  <a:pt x="21" y="40"/>
                  <a:pt x="17" y="40"/>
                </a:cubicBezTo>
                <a:cubicBezTo>
                  <a:pt x="16" y="40"/>
                  <a:pt x="16" y="40"/>
                  <a:pt x="15" y="40"/>
                </a:cubicBezTo>
                <a:cubicBezTo>
                  <a:pt x="15" y="39"/>
                  <a:pt x="14" y="38"/>
                  <a:pt x="14" y="37"/>
                </a:cubicBezTo>
                <a:cubicBezTo>
                  <a:pt x="78" y="39"/>
                  <a:pt x="142" y="36"/>
                  <a:pt x="206" y="36"/>
                </a:cubicBezTo>
                <a:cubicBezTo>
                  <a:pt x="263" y="36"/>
                  <a:pt x="320" y="37"/>
                  <a:pt x="377" y="38"/>
                </a:cubicBezTo>
                <a:cubicBezTo>
                  <a:pt x="317" y="58"/>
                  <a:pt x="254" y="69"/>
                  <a:pt x="191" y="81"/>
                </a:cubicBezTo>
                <a:cubicBezTo>
                  <a:pt x="187" y="81"/>
                  <a:pt x="187" y="86"/>
                  <a:pt x="189" y="89"/>
                </a:cubicBezTo>
                <a:cubicBezTo>
                  <a:pt x="188" y="90"/>
                  <a:pt x="187" y="91"/>
                  <a:pt x="187" y="93"/>
                </a:cubicBezTo>
                <a:cubicBezTo>
                  <a:pt x="183" y="143"/>
                  <a:pt x="182" y="192"/>
                  <a:pt x="180" y="242"/>
                </a:cubicBezTo>
                <a:cubicBezTo>
                  <a:pt x="179" y="263"/>
                  <a:pt x="177" y="284"/>
                  <a:pt x="178" y="304"/>
                </a:cubicBezTo>
                <a:cubicBezTo>
                  <a:pt x="179" y="318"/>
                  <a:pt x="185" y="330"/>
                  <a:pt x="199" y="335"/>
                </a:cubicBezTo>
                <a:cubicBezTo>
                  <a:pt x="217" y="339"/>
                  <a:pt x="238" y="336"/>
                  <a:pt x="255" y="336"/>
                </a:cubicBezTo>
                <a:cubicBezTo>
                  <a:pt x="282" y="335"/>
                  <a:pt x="309" y="335"/>
                  <a:pt x="335" y="335"/>
                </a:cubicBezTo>
                <a:cubicBezTo>
                  <a:pt x="384" y="334"/>
                  <a:pt x="433" y="333"/>
                  <a:pt x="482" y="333"/>
                </a:cubicBezTo>
                <a:cubicBezTo>
                  <a:pt x="581" y="331"/>
                  <a:pt x="679" y="329"/>
                  <a:pt x="778" y="327"/>
                </a:cubicBezTo>
                <a:cubicBezTo>
                  <a:pt x="828" y="326"/>
                  <a:pt x="878" y="324"/>
                  <a:pt x="928" y="323"/>
                </a:cubicBezTo>
                <a:cubicBezTo>
                  <a:pt x="950" y="322"/>
                  <a:pt x="972" y="322"/>
                  <a:pt x="995" y="321"/>
                </a:cubicBezTo>
                <a:cubicBezTo>
                  <a:pt x="1011" y="321"/>
                  <a:pt x="1036" y="325"/>
                  <a:pt x="1051" y="315"/>
                </a:cubicBezTo>
                <a:cubicBezTo>
                  <a:pt x="1064" y="305"/>
                  <a:pt x="1061" y="287"/>
                  <a:pt x="1061" y="273"/>
                </a:cubicBezTo>
                <a:cubicBezTo>
                  <a:pt x="1060" y="259"/>
                  <a:pt x="1060" y="245"/>
                  <a:pt x="1059" y="232"/>
                </a:cubicBezTo>
                <a:cubicBezTo>
                  <a:pt x="1061" y="232"/>
                  <a:pt x="1063" y="232"/>
                  <a:pt x="1065" y="232"/>
                </a:cubicBezTo>
                <a:cubicBezTo>
                  <a:pt x="1068" y="233"/>
                  <a:pt x="1072" y="234"/>
                  <a:pt x="1074" y="233"/>
                </a:cubicBezTo>
                <a:cubicBezTo>
                  <a:pt x="1075" y="232"/>
                  <a:pt x="1076" y="232"/>
                  <a:pt x="1076" y="231"/>
                </a:cubicBezTo>
                <a:cubicBezTo>
                  <a:pt x="1090" y="231"/>
                  <a:pt x="1104" y="229"/>
                  <a:pt x="1118" y="227"/>
                </a:cubicBezTo>
                <a:cubicBezTo>
                  <a:pt x="1138" y="225"/>
                  <a:pt x="1159" y="223"/>
                  <a:pt x="1180" y="221"/>
                </a:cubicBezTo>
                <a:cubicBezTo>
                  <a:pt x="1199" y="219"/>
                  <a:pt x="1219" y="217"/>
                  <a:pt x="1239" y="215"/>
                </a:cubicBezTo>
                <a:cubicBezTo>
                  <a:pt x="1258" y="213"/>
                  <a:pt x="1280" y="214"/>
                  <a:pt x="1299" y="209"/>
                </a:cubicBezTo>
                <a:cubicBezTo>
                  <a:pt x="1301" y="208"/>
                  <a:pt x="1302" y="206"/>
                  <a:pt x="1302" y="204"/>
                </a:cubicBezTo>
                <a:cubicBezTo>
                  <a:pt x="1304" y="204"/>
                  <a:pt x="1305" y="202"/>
                  <a:pt x="1303" y="200"/>
                </a:cubicBezTo>
                <a:close/>
                <a:moveTo>
                  <a:pt x="925" y="71"/>
                </a:moveTo>
                <a:cubicBezTo>
                  <a:pt x="919" y="71"/>
                  <a:pt x="914" y="71"/>
                  <a:pt x="909" y="71"/>
                </a:cubicBezTo>
                <a:cubicBezTo>
                  <a:pt x="908" y="66"/>
                  <a:pt x="907" y="60"/>
                  <a:pt x="906" y="55"/>
                </a:cubicBezTo>
                <a:cubicBezTo>
                  <a:pt x="905" y="49"/>
                  <a:pt x="905" y="43"/>
                  <a:pt x="904" y="37"/>
                </a:cubicBezTo>
                <a:cubicBezTo>
                  <a:pt x="910" y="39"/>
                  <a:pt x="916" y="41"/>
                  <a:pt x="922" y="43"/>
                </a:cubicBezTo>
                <a:cubicBezTo>
                  <a:pt x="920" y="52"/>
                  <a:pt x="920" y="63"/>
                  <a:pt x="925" y="71"/>
                </a:cubicBezTo>
                <a:close/>
                <a:moveTo>
                  <a:pt x="900" y="35"/>
                </a:moveTo>
                <a:cubicBezTo>
                  <a:pt x="899" y="46"/>
                  <a:pt x="898" y="60"/>
                  <a:pt x="901" y="71"/>
                </a:cubicBezTo>
                <a:cubicBezTo>
                  <a:pt x="897" y="71"/>
                  <a:pt x="894" y="71"/>
                  <a:pt x="890" y="71"/>
                </a:cubicBezTo>
                <a:cubicBezTo>
                  <a:pt x="889" y="57"/>
                  <a:pt x="886" y="44"/>
                  <a:pt x="886" y="30"/>
                </a:cubicBezTo>
                <a:cubicBezTo>
                  <a:pt x="890" y="32"/>
                  <a:pt x="895" y="34"/>
                  <a:pt x="900" y="35"/>
                </a:cubicBezTo>
                <a:close/>
                <a:moveTo>
                  <a:pt x="869" y="69"/>
                </a:moveTo>
                <a:cubicBezTo>
                  <a:pt x="873" y="61"/>
                  <a:pt x="872" y="51"/>
                  <a:pt x="872" y="42"/>
                </a:cubicBezTo>
                <a:cubicBezTo>
                  <a:pt x="872" y="36"/>
                  <a:pt x="871" y="30"/>
                  <a:pt x="870" y="2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4" y="26"/>
                  <a:pt x="877" y="27"/>
                  <a:pt x="880" y="28"/>
                </a:cubicBezTo>
                <a:cubicBezTo>
                  <a:pt x="879" y="42"/>
                  <a:pt x="878" y="57"/>
                  <a:pt x="882" y="71"/>
                </a:cubicBezTo>
                <a:cubicBezTo>
                  <a:pt x="878" y="71"/>
                  <a:pt x="873" y="70"/>
                  <a:pt x="869" y="70"/>
                </a:cubicBezTo>
                <a:cubicBezTo>
                  <a:pt x="869" y="70"/>
                  <a:pt x="869" y="70"/>
                  <a:pt x="869" y="69"/>
                </a:cubicBezTo>
                <a:close/>
                <a:moveTo>
                  <a:pt x="388" y="45"/>
                </a:moveTo>
                <a:cubicBezTo>
                  <a:pt x="392" y="43"/>
                  <a:pt x="397" y="42"/>
                  <a:pt x="402" y="40"/>
                </a:cubicBezTo>
                <a:cubicBezTo>
                  <a:pt x="401" y="45"/>
                  <a:pt x="400" y="51"/>
                  <a:pt x="399" y="56"/>
                </a:cubicBezTo>
                <a:cubicBezTo>
                  <a:pt x="398" y="62"/>
                  <a:pt x="397" y="68"/>
                  <a:pt x="397" y="73"/>
                </a:cubicBezTo>
                <a:cubicBezTo>
                  <a:pt x="395" y="73"/>
                  <a:pt x="392" y="74"/>
                  <a:pt x="389" y="74"/>
                </a:cubicBezTo>
                <a:cubicBezTo>
                  <a:pt x="387" y="64"/>
                  <a:pt x="386" y="55"/>
                  <a:pt x="388" y="45"/>
                </a:cubicBezTo>
                <a:close/>
                <a:moveTo>
                  <a:pt x="382" y="47"/>
                </a:moveTo>
                <a:cubicBezTo>
                  <a:pt x="380" y="56"/>
                  <a:pt x="379" y="65"/>
                  <a:pt x="381" y="74"/>
                </a:cubicBezTo>
                <a:cubicBezTo>
                  <a:pt x="377" y="74"/>
                  <a:pt x="373" y="74"/>
                  <a:pt x="368" y="74"/>
                </a:cubicBezTo>
                <a:cubicBezTo>
                  <a:pt x="369" y="66"/>
                  <a:pt x="369" y="59"/>
                  <a:pt x="368" y="51"/>
                </a:cubicBezTo>
                <a:cubicBezTo>
                  <a:pt x="373" y="49"/>
                  <a:pt x="377" y="48"/>
                  <a:pt x="382" y="47"/>
                </a:cubicBezTo>
                <a:close/>
                <a:moveTo>
                  <a:pt x="363" y="52"/>
                </a:moveTo>
                <a:cubicBezTo>
                  <a:pt x="363" y="60"/>
                  <a:pt x="362" y="67"/>
                  <a:pt x="361" y="74"/>
                </a:cubicBezTo>
                <a:cubicBezTo>
                  <a:pt x="357" y="75"/>
                  <a:pt x="353" y="75"/>
                  <a:pt x="349" y="75"/>
                </a:cubicBezTo>
                <a:cubicBezTo>
                  <a:pt x="350" y="73"/>
                  <a:pt x="349" y="72"/>
                  <a:pt x="349" y="70"/>
                </a:cubicBezTo>
                <a:cubicBezTo>
                  <a:pt x="349" y="66"/>
                  <a:pt x="349" y="61"/>
                  <a:pt x="348" y="57"/>
                </a:cubicBezTo>
                <a:cubicBezTo>
                  <a:pt x="353" y="55"/>
                  <a:pt x="358" y="54"/>
                  <a:pt x="363" y="52"/>
                </a:cubicBezTo>
                <a:close/>
                <a:moveTo>
                  <a:pt x="325" y="71"/>
                </a:moveTo>
                <a:cubicBezTo>
                  <a:pt x="325" y="68"/>
                  <a:pt x="325" y="66"/>
                  <a:pt x="325" y="63"/>
                </a:cubicBezTo>
                <a:cubicBezTo>
                  <a:pt x="331" y="61"/>
                  <a:pt x="337" y="60"/>
                  <a:pt x="343" y="58"/>
                </a:cubicBezTo>
                <a:cubicBezTo>
                  <a:pt x="343" y="62"/>
                  <a:pt x="343" y="66"/>
                  <a:pt x="342" y="70"/>
                </a:cubicBezTo>
                <a:cubicBezTo>
                  <a:pt x="342" y="72"/>
                  <a:pt x="342" y="73"/>
                  <a:pt x="342" y="75"/>
                </a:cubicBezTo>
                <a:cubicBezTo>
                  <a:pt x="336" y="75"/>
                  <a:pt x="330" y="75"/>
                  <a:pt x="325" y="76"/>
                </a:cubicBezTo>
                <a:cubicBezTo>
                  <a:pt x="325" y="74"/>
                  <a:pt x="325" y="72"/>
                  <a:pt x="325" y="71"/>
                </a:cubicBezTo>
                <a:close/>
                <a:moveTo>
                  <a:pt x="320" y="64"/>
                </a:moveTo>
                <a:cubicBezTo>
                  <a:pt x="320" y="66"/>
                  <a:pt x="319" y="68"/>
                  <a:pt x="319" y="70"/>
                </a:cubicBezTo>
                <a:cubicBezTo>
                  <a:pt x="319" y="72"/>
                  <a:pt x="318" y="74"/>
                  <a:pt x="318" y="76"/>
                </a:cubicBezTo>
                <a:cubicBezTo>
                  <a:pt x="313" y="76"/>
                  <a:pt x="309" y="76"/>
                  <a:pt x="304" y="76"/>
                </a:cubicBezTo>
                <a:cubicBezTo>
                  <a:pt x="303" y="74"/>
                  <a:pt x="302" y="71"/>
                  <a:pt x="302" y="69"/>
                </a:cubicBezTo>
                <a:cubicBezTo>
                  <a:pt x="308" y="67"/>
                  <a:pt x="314" y="66"/>
                  <a:pt x="320" y="64"/>
                </a:cubicBezTo>
                <a:close/>
                <a:moveTo>
                  <a:pt x="298" y="70"/>
                </a:moveTo>
                <a:cubicBezTo>
                  <a:pt x="298" y="72"/>
                  <a:pt x="298" y="74"/>
                  <a:pt x="299" y="76"/>
                </a:cubicBezTo>
                <a:cubicBezTo>
                  <a:pt x="286" y="77"/>
                  <a:pt x="274" y="77"/>
                  <a:pt x="261" y="78"/>
                </a:cubicBezTo>
                <a:cubicBezTo>
                  <a:pt x="273" y="75"/>
                  <a:pt x="286" y="72"/>
                  <a:pt x="298" y="70"/>
                </a:cubicBezTo>
                <a:close/>
                <a:moveTo>
                  <a:pt x="1049" y="289"/>
                </a:moveTo>
                <a:cubicBezTo>
                  <a:pt x="1047" y="288"/>
                  <a:pt x="1045" y="289"/>
                  <a:pt x="1042" y="289"/>
                </a:cubicBezTo>
                <a:cubicBezTo>
                  <a:pt x="1039" y="289"/>
                  <a:pt x="1037" y="289"/>
                  <a:pt x="1034" y="289"/>
                </a:cubicBezTo>
                <a:cubicBezTo>
                  <a:pt x="1031" y="290"/>
                  <a:pt x="1031" y="296"/>
                  <a:pt x="1034" y="297"/>
                </a:cubicBezTo>
                <a:cubicBezTo>
                  <a:pt x="1037" y="297"/>
                  <a:pt x="1039" y="297"/>
                  <a:pt x="1042" y="297"/>
                </a:cubicBezTo>
                <a:cubicBezTo>
                  <a:pt x="1044" y="297"/>
                  <a:pt x="1046" y="297"/>
                  <a:pt x="1048" y="297"/>
                </a:cubicBezTo>
                <a:cubicBezTo>
                  <a:pt x="1048" y="297"/>
                  <a:pt x="1048" y="297"/>
                  <a:pt x="1048" y="297"/>
                </a:cubicBezTo>
                <a:cubicBezTo>
                  <a:pt x="1044" y="311"/>
                  <a:pt x="1025" y="308"/>
                  <a:pt x="1015" y="308"/>
                </a:cubicBezTo>
                <a:cubicBezTo>
                  <a:pt x="930" y="311"/>
                  <a:pt x="846" y="313"/>
                  <a:pt x="762" y="315"/>
                </a:cubicBezTo>
                <a:cubicBezTo>
                  <a:pt x="593" y="319"/>
                  <a:pt x="424" y="321"/>
                  <a:pt x="255" y="323"/>
                </a:cubicBezTo>
                <a:cubicBezTo>
                  <a:pt x="244" y="323"/>
                  <a:pt x="233" y="323"/>
                  <a:pt x="222" y="323"/>
                </a:cubicBezTo>
                <a:cubicBezTo>
                  <a:pt x="217" y="323"/>
                  <a:pt x="212" y="324"/>
                  <a:pt x="207" y="323"/>
                </a:cubicBezTo>
                <a:cubicBezTo>
                  <a:pt x="198" y="321"/>
                  <a:pt x="194" y="316"/>
                  <a:pt x="192" y="310"/>
                </a:cubicBezTo>
                <a:cubicBezTo>
                  <a:pt x="192" y="310"/>
                  <a:pt x="193" y="310"/>
                  <a:pt x="193" y="310"/>
                </a:cubicBezTo>
                <a:cubicBezTo>
                  <a:pt x="195" y="310"/>
                  <a:pt x="198" y="310"/>
                  <a:pt x="200" y="310"/>
                </a:cubicBezTo>
                <a:cubicBezTo>
                  <a:pt x="204" y="311"/>
                  <a:pt x="209" y="311"/>
                  <a:pt x="213" y="310"/>
                </a:cubicBezTo>
                <a:cubicBezTo>
                  <a:pt x="217" y="309"/>
                  <a:pt x="217" y="303"/>
                  <a:pt x="213" y="302"/>
                </a:cubicBezTo>
                <a:cubicBezTo>
                  <a:pt x="209" y="301"/>
                  <a:pt x="204" y="302"/>
                  <a:pt x="200" y="302"/>
                </a:cubicBezTo>
                <a:cubicBezTo>
                  <a:pt x="197" y="302"/>
                  <a:pt x="193" y="302"/>
                  <a:pt x="191" y="304"/>
                </a:cubicBezTo>
                <a:cubicBezTo>
                  <a:pt x="190" y="303"/>
                  <a:pt x="190" y="301"/>
                  <a:pt x="190" y="299"/>
                </a:cubicBezTo>
                <a:cubicBezTo>
                  <a:pt x="189" y="278"/>
                  <a:pt x="192" y="257"/>
                  <a:pt x="192" y="236"/>
                </a:cubicBezTo>
                <a:cubicBezTo>
                  <a:pt x="194" y="195"/>
                  <a:pt x="195" y="154"/>
                  <a:pt x="196" y="112"/>
                </a:cubicBezTo>
                <a:cubicBezTo>
                  <a:pt x="196" y="113"/>
                  <a:pt x="197" y="113"/>
                  <a:pt x="198" y="113"/>
                </a:cubicBezTo>
                <a:cubicBezTo>
                  <a:pt x="202" y="113"/>
                  <a:pt x="207" y="113"/>
                  <a:pt x="211" y="113"/>
                </a:cubicBezTo>
                <a:cubicBezTo>
                  <a:pt x="215" y="113"/>
                  <a:pt x="219" y="113"/>
                  <a:pt x="223" y="111"/>
                </a:cubicBezTo>
                <a:cubicBezTo>
                  <a:pt x="225" y="110"/>
                  <a:pt x="225" y="107"/>
                  <a:pt x="223" y="106"/>
                </a:cubicBezTo>
                <a:cubicBezTo>
                  <a:pt x="219" y="103"/>
                  <a:pt x="215" y="104"/>
                  <a:pt x="211" y="104"/>
                </a:cubicBezTo>
                <a:cubicBezTo>
                  <a:pt x="207" y="104"/>
                  <a:pt x="202" y="104"/>
                  <a:pt x="197" y="104"/>
                </a:cubicBezTo>
                <a:cubicBezTo>
                  <a:pt x="197" y="104"/>
                  <a:pt x="196" y="104"/>
                  <a:pt x="196" y="104"/>
                </a:cubicBezTo>
                <a:cubicBezTo>
                  <a:pt x="196" y="100"/>
                  <a:pt x="196" y="97"/>
                  <a:pt x="196" y="93"/>
                </a:cubicBezTo>
                <a:cubicBezTo>
                  <a:pt x="196" y="92"/>
                  <a:pt x="196" y="91"/>
                  <a:pt x="196" y="91"/>
                </a:cubicBezTo>
                <a:cubicBezTo>
                  <a:pt x="475" y="80"/>
                  <a:pt x="754" y="78"/>
                  <a:pt x="1033" y="85"/>
                </a:cubicBezTo>
                <a:cubicBezTo>
                  <a:pt x="1034" y="86"/>
                  <a:pt x="1035" y="87"/>
                  <a:pt x="1036" y="88"/>
                </a:cubicBezTo>
                <a:cubicBezTo>
                  <a:pt x="1038" y="88"/>
                  <a:pt x="1039" y="90"/>
                  <a:pt x="1040" y="92"/>
                </a:cubicBezTo>
                <a:cubicBezTo>
                  <a:pt x="1039" y="92"/>
                  <a:pt x="1037" y="91"/>
                  <a:pt x="1035" y="90"/>
                </a:cubicBezTo>
                <a:cubicBezTo>
                  <a:pt x="1031" y="89"/>
                  <a:pt x="1028" y="93"/>
                  <a:pt x="1032" y="96"/>
                </a:cubicBezTo>
                <a:cubicBezTo>
                  <a:pt x="1035" y="98"/>
                  <a:pt x="1039" y="99"/>
                  <a:pt x="1043" y="99"/>
                </a:cubicBezTo>
                <a:cubicBezTo>
                  <a:pt x="1046" y="113"/>
                  <a:pt x="1044" y="135"/>
                  <a:pt x="1044" y="142"/>
                </a:cubicBezTo>
                <a:cubicBezTo>
                  <a:pt x="1045" y="164"/>
                  <a:pt x="1045" y="185"/>
                  <a:pt x="1046" y="207"/>
                </a:cubicBezTo>
                <a:cubicBezTo>
                  <a:pt x="1047" y="227"/>
                  <a:pt x="1047" y="247"/>
                  <a:pt x="1048" y="266"/>
                </a:cubicBezTo>
                <a:cubicBezTo>
                  <a:pt x="1048" y="272"/>
                  <a:pt x="1050" y="281"/>
                  <a:pt x="1049" y="289"/>
                </a:cubicBezTo>
                <a:close/>
                <a:moveTo>
                  <a:pt x="928" y="45"/>
                </a:moveTo>
                <a:cubicBezTo>
                  <a:pt x="934" y="48"/>
                  <a:pt x="940" y="50"/>
                  <a:pt x="946" y="52"/>
                </a:cubicBezTo>
                <a:cubicBezTo>
                  <a:pt x="946" y="56"/>
                  <a:pt x="946" y="59"/>
                  <a:pt x="946" y="62"/>
                </a:cubicBezTo>
                <a:cubicBezTo>
                  <a:pt x="947" y="66"/>
                  <a:pt x="946" y="69"/>
                  <a:pt x="947" y="72"/>
                </a:cubicBezTo>
                <a:cubicBezTo>
                  <a:pt x="942" y="72"/>
                  <a:pt x="937" y="72"/>
                  <a:pt x="932" y="71"/>
                </a:cubicBezTo>
                <a:cubicBezTo>
                  <a:pt x="931" y="66"/>
                  <a:pt x="929" y="62"/>
                  <a:pt x="928" y="57"/>
                </a:cubicBezTo>
                <a:cubicBezTo>
                  <a:pt x="927" y="53"/>
                  <a:pt x="927" y="49"/>
                  <a:pt x="928" y="45"/>
                </a:cubicBezTo>
                <a:close/>
                <a:moveTo>
                  <a:pt x="952" y="62"/>
                </a:moveTo>
                <a:cubicBezTo>
                  <a:pt x="952" y="59"/>
                  <a:pt x="952" y="57"/>
                  <a:pt x="951" y="54"/>
                </a:cubicBezTo>
                <a:cubicBezTo>
                  <a:pt x="957" y="56"/>
                  <a:pt x="962" y="58"/>
                  <a:pt x="967" y="60"/>
                </a:cubicBezTo>
                <a:cubicBezTo>
                  <a:pt x="968" y="62"/>
                  <a:pt x="968" y="64"/>
                  <a:pt x="968" y="67"/>
                </a:cubicBezTo>
                <a:cubicBezTo>
                  <a:pt x="968" y="68"/>
                  <a:pt x="968" y="70"/>
                  <a:pt x="968" y="72"/>
                </a:cubicBezTo>
                <a:cubicBezTo>
                  <a:pt x="963" y="72"/>
                  <a:pt x="958" y="72"/>
                  <a:pt x="953" y="72"/>
                </a:cubicBezTo>
                <a:cubicBezTo>
                  <a:pt x="954" y="68"/>
                  <a:pt x="953" y="65"/>
                  <a:pt x="952" y="62"/>
                </a:cubicBezTo>
                <a:close/>
                <a:moveTo>
                  <a:pt x="974" y="62"/>
                </a:moveTo>
                <a:cubicBezTo>
                  <a:pt x="984" y="66"/>
                  <a:pt x="994" y="69"/>
                  <a:pt x="1004" y="73"/>
                </a:cubicBezTo>
                <a:cubicBezTo>
                  <a:pt x="994" y="73"/>
                  <a:pt x="984" y="72"/>
                  <a:pt x="975" y="72"/>
                </a:cubicBezTo>
                <a:cubicBezTo>
                  <a:pt x="975" y="69"/>
                  <a:pt x="975" y="66"/>
                  <a:pt x="974" y="62"/>
                </a:cubicBezTo>
                <a:close/>
                <a:moveTo>
                  <a:pt x="1239" y="203"/>
                </a:moveTo>
                <a:cubicBezTo>
                  <a:pt x="1218" y="205"/>
                  <a:pt x="1197" y="207"/>
                  <a:pt x="1176" y="209"/>
                </a:cubicBezTo>
                <a:cubicBezTo>
                  <a:pt x="1156" y="211"/>
                  <a:pt x="1135" y="213"/>
                  <a:pt x="1114" y="216"/>
                </a:cubicBezTo>
                <a:cubicBezTo>
                  <a:pt x="1098" y="218"/>
                  <a:pt x="1080" y="219"/>
                  <a:pt x="1064" y="225"/>
                </a:cubicBezTo>
                <a:cubicBezTo>
                  <a:pt x="1062" y="225"/>
                  <a:pt x="1061" y="225"/>
                  <a:pt x="1059" y="225"/>
                </a:cubicBezTo>
                <a:cubicBezTo>
                  <a:pt x="1059" y="220"/>
                  <a:pt x="1059" y="215"/>
                  <a:pt x="1059" y="210"/>
                </a:cubicBezTo>
                <a:cubicBezTo>
                  <a:pt x="1062" y="212"/>
                  <a:pt x="1065" y="213"/>
                  <a:pt x="1069" y="214"/>
                </a:cubicBezTo>
                <a:cubicBezTo>
                  <a:pt x="1073" y="214"/>
                  <a:pt x="1078" y="215"/>
                  <a:pt x="1081" y="212"/>
                </a:cubicBezTo>
                <a:cubicBezTo>
                  <a:pt x="1082" y="211"/>
                  <a:pt x="1082" y="210"/>
                  <a:pt x="1081" y="209"/>
                </a:cubicBezTo>
                <a:cubicBezTo>
                  <a:pt x="1078" y="206"/>
                  <a:pt x="1075" y="207"/>
                  <a:pt x="1071" y="206"/>
                </a:cubicBezTo>
                <a:cubicBezTo>
                  <a:pt x="1067" y="206"/>
                  <a:pt x="1062" y="205"/>
                  <a:pt x="1058" y="204"/>
                </a:cubicBezTo>
                <a:cubicBezTo>
                  <a:pt x="1058" y="199"/>
                  <a:pt x="1058" y="193"/>
                  <a:pt x="1058" y="188"/>
                </a:cubicBezTo>
                <a:cubicBezTo>
                  <a:pt x="1057" y="161"/>
                  <a:pt x="1056" y="135"/>
                  <a:pt x="1055" y="109"/>
                </a:cubicBezTo>
                <a:cubicBezTo>
                  <a:pt x="1055" y="97"/>
                  <a:pt x="1054" y="84"/>
                  <a:pt x="1044" y="78"/>
                </a:cubicBezTo>
                <a:cubicBezTo>
                  <a:pt x="1043" y="76"/>
                  <a:pt x="1042" y="75"/>
                  <a:pt x="1040" y="74"/>
                </a:cubicBezTo>
                <a:cubicBezTo>
                  <a:pt x="1012" y="64"/>
                  <a:pt x="983" y="53"/>
                  <a:pt x="955" y="43"/>
                </a:cubicBezTo>
                <a:cubicBezTo>
                  <a:pt x="957" y="43"/>
                  <a:pt x="959" y="43"/>
                  <a:pt x="962" y="44"/>
                </a:cubicBezTo>
                <a:cubicBezTo>
                  <a:pt x="965" y="44"/>
                  <a:pt x="969" y="46"/>
                  <a:pt x="972" y="44"/>
                </a:cubicBezTo>
                <a:cubicBezTo>
                  <a:pt x="974" y="44"/>
                  <a:pt x="974" y="42"/>
                  <a:pt x="973" y="40"/>
                </a:cubicBezTo>
                <a:cubicBezTo>
                  <a:pt x="972" y="36"/>
                  <a:pt x="966" y="36"/>
                  <a:pt x="962" y="35"/>
                </a:cubicBezTo>
                <a:cubicBezTo>
                  <a:pt x="957" y="35"/>
                  <a:pt x="953" y="36"/>
                  <a:pt x="949" y="39"/>
                </a:cubicBezTo>
                <a:cubicBezTo>
                  <a:pt x="949" y="40"/>
                  <a:pt x="949" y="40"/>
                  <a:pt x="949" y="41"/>
                </a:cubicBezTo>
                <a:cubicBezTo>
                  <a:pt x="937" y="37"/>
                  <a:pt x="926" y="32"/>
                  <a:pt x="914" y="28"/>
                </a:cubicBezTo>
                <a:cubicBezTo>
                  <a:pt x="1038" y="37"/>
                  <a:pt x="1162" y="32"/>
                  <a:pt x="1285" y="14"/>
                </a:cubicBezTo>
                <a:cubicBezTo>
                  <a:pt x="1273" y="33"/>
                  <a:pt x="1261" y="52"/>
                  <a:pt x="1249" y="71"/>
                </a:cubicBezTo>
                <a:cubicBezTo>
                  <a:pt x="1244" y="80"/>
                  <a:pt x="1238" y="89"/>
                  <a:pt x="1232" y="99"/>
                </a:cubicBezTo>
                <a:cubicBezTo>
                  <a:pt x="1228" y="105"/>
                  <a:pt x="1222" y="111"/>
                  <a:pt x="1222" y="119"/>
                </a:cubicBezTo>
                <a:cubicBezTo>
                  <a:pt x="1221" y="132"/>
                  <a:pt x="1240" y="145"/>
                  <a:pt x="1248" y="153"/>
                </a:cubicBezTo>
                <a:cubicBezTo>
                  <a:pt x="1257" y="164"/>
                  <a:pt x="1267" y="174"/>
                  <a:pt x="1276" y="184"/>
                </a:cubicBezTo>
                <a:cubicBezTo>
                  <a:pt x="1274" y="184"/>
                  <a:pt x="1272" y="185"/>
                  <a:pt x="1269" y="185"/>
                </a:cubicBezTo>
                <a:cubicBezTo>
                  <a:pt x="1266" y="186"/>
                  <a:pt x="1262" y="186"/>
                  <a:pt x="1258" y="186"/>
                </a:cubicBezTo>
                <a:cubicBezTo>
                  <a:pt x="1255" y="186"/>
                  <a:pt x="1255" y="190"/>
                  <a:pt x="1257" y="191"/>
                </a:cubicBezTo>
                <a:cubicBezTo>
                  <a:pt x="1261" y="192"/>
                  <a:pt x="1265" y="192"/>
                  <a:pt x="1270" y="192"/>
                </a:cubicBezTo>
                <a:cubicBezTo>
                  <a:pt x="1273" y="192"/>
                  <a:pt x="1278" y="192"/>
                  <a:pt x="1280" y="189"/>
                </a:cubicBezTo>
                <a:cubicBezTo>
                  <a:pt x="1281" y="189"/>
                  <a:pt x="1281" y="189"/>
                  <a:pt x="1281" y="189"/>
                </a:cubicBezTo>
                <a:cubicBezTo>
                  <a:pt x="1284" y="192"/>
                  <a:pt x="1288" y="196"/>
                  <a:pt x="1292" y="199"/>
                </a:cubicBezTo>
                <a:cubicBezTo>
                  <a:pt x="1274" y="198"/>
                  <a:pt x="1256" y="201"/>
                  <a:pt x="1239" y="20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chenying0907 93"/>
          <p:cNvSpPr/>
          <p:nvPr/>
        </p:nvSpPr>
        <p:spPr bwMode="auto">
          <a:xfrm>
            <a:off x="3904615" y="4052570"/>
            <a:ext cx="102235" cy="41275"/>
          </a:xfrm>
          <a:custGeom>
            <a:avLst/>
            <a:gdLst>
              <a:gd name="T0" fmla="*/ 21 w 27"/>
              <a:gd name="T1" fmla="*/ 1 h 11"/>
              <a:gd name="T2" fmla="*/ 3 w 27"/>
              <a:gd name="T3" fmla="*/ 0 h 11"/>
              <a:gd name="T4" fmla="*/ 2 w 27"/>
              <a:gd name="T5" fmla="*/ 5 h 11"/>
              <a:gd name="T6" fmla="*/ 20 w 27"/>
              <a:gd name="T7" fmla="*/ 9 h 11"/>
              <a:gd name="T8" fmla="*/ 21 w 27"/>
              <a:gd name="T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" h="11">
                <a:moveTo>
                  <a:pt x="21" y="1"/>
                </a:moveTo>
                <a:cubicBezTo>
                  <a:pt x="15" y="0"/>
                  <a:pt x="9" y="0"/>
                  <a:pt x="3" y="0"/>
                </a:cubicBezTo>
                <a:cubicBezTo>
                  <a:pt x="0" y="0"/>
                  <a:pt x="0" y="4"/>
                  <a:pt x="2" y="5"/>
                </a:cubicBezTo>
                <a:cubicBezTo>
                  <a:pt x="8" y="6"/>
                  <a:pt x="14" y="8"/>
                  <a:pt x="20" y="9"/>
                </a:cubicBezTo>
                <a:cubicBezTo>
                  <a:pt x="26" y="11"/>
                  <a:pt x="27" y="1"/>
                  <a:pt x="21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chenying0907 94"/>
          <p:cNvSpPr/>
          <p:nvPr/>
        </p:nvSpPr>
        <p:spPr bwMode="auto">
          <a:xfrm>
            <a:off x="4060825" y="4049395"/>
            <a:ext cx="141605" cy="35560"/>
          </a:xfrm>
          <a:custGeom>
            <a:avLst/>
            <a:gdLst>
              <a:gd name="T0" fmla="*/ 32 w 37"/>
              <a:gd name="T1" fmla="*/ 2 h 10"/>
              <a:gd name="T2" fmla="*/ 4 w 37"/>
              <a:gd name="T3" fmla="*/ 0 h 10"/>
              <a:gd name="T4" fmla="*/ 4 w 37"/>
              <a:gd name="T5" fmla="*/ 6 h 10"/>
              <a:gd name="T6" fmla="*/ 31 w 37"/>
              <a:gd name="T7" fmla="*/ 10 h 10"/>
              <a:gd name="T8" fmla="*/ 32 w 37"/>
              <a:gd name="T9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" h="10">
                <a:moveTo>
                  <a:pt x="32" y="2"/>
                </a:moveTo>
                <a:cubicBezTo>
                  <a:pt x="23" y="0"/>
                  <a:pt x="14" y="0"/>
                  <a:pt x="4" y="0"/>
                </a:cubicBezTo>
                <a:cubicBezTo>
                  <a:pt x="1" y="0"/>
                  <a:pt x="0" y="5"/>
                  <a:pt x="4" y="6"/>
                </a:cubicBezTo>
                <a:cubicBezTo>
                  <a:pt x="13" y="8"/>
                  <a:pt x="22" y="10"/>
                  <a:pt x="31" y="10"/>
                </a:cubicBezTo>
                <a:cubicBezTo>
                  <a:pt x="36" y="10"/>
                  <a:pt x="37" y="2"/>
                  <a:pt x="32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chenying0907 95"/>
          <p:cNvSpPr/>
          <p:nvPr/>
        </p:nvSpPr>
        <p:spPr bwMode="auto">
          <a:xfrm>
            <a:off x="4273550" y="4049395"/>
            <a:ext cx="116205" cy="41275"/>
          </a:xfrm>
          <a:custGeom>
            <a:avLst/>
            <a:gdLst>
              <a:gd name="T0" fmla="*/ 28 w 30"/>
              <a:gd name="T1" fmla="*/ 3 h 11"/>
              <a:gd name="T2" fmla="*/ 17 w 30"/>
              <a:gd name="T3" fmla="*/ 1 h 11"/>
              <a:gd name="T4" fmla="*/ 4 w 30"/>
              <a:gd name="T5" fmla="*/ 3 h 11"/>
              <a:gd name="T6" fmla="*/ 4 w 30"/>
              <a:gd name="T7" fmla="*/ 9 h 11"/>
              <a:gd name="T8" fmla="*/ 17 w 30"/>
              <a:gd name="T9" fmla="*/ 10 h 11"/>
              <a:gd name="T10" fmla="*/ 28 w 30"/>
              <a:gd name="T11" fmla="*/ 9 h 11"/>
              <a:gd name="T12" fmla="*/ 28 w 30"/>
              <a:gd name="T13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1">
                <a:moveTo>
                  <a:pt x="28" y="3"/>
                </a:moveTo>
                <a:cubicBezTo>
                  <a:pt x="25" y="0"/>
                  <a:pt x="21" y="1"/>
                  <a:pt x="17" y="1"/>
                </a:cubicBezTo>
                <a:cubicBezTo>
                  <a:pt x="13" y="2"/>
                  <a:pt x="8" y="2"/>
                  <a:pt x="4" y="3"/>
                </a:cubicBezTo>
                <a:cubicBezTo>
                  <a:pt x="0" y="3"/>
                  <a:pt x="0" y="8"/>
                  <a:pt x="4" y="9"/>
                </a:cubicBezTo>
                <a:cubicBezTo>
                  <a:pt x="8" y="9"/>
                  <a:pt x="13" y="10"/>
                  <a:pt x="17" y="10"/>
                </a:cubicBezTo>
                <a:cubicBezTo>
                  <a:pt x="21" y="11"/>
                  <a:pt x="25" y="11"/>
                  <a:pt x="28" y="9"/>
                </a:cubicBezTo>
                <a:cubicBezTo>
                  <a:pt x="30" y="7"/>
                  <a:pt x="30" y="4"/>
                  <a:pt x="28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chenying0907 96"/>
          <p:cNvSpPr/>
          <p:nvPr/>
        </p:nvSpPr>
        <p:spPr bwMode="auto">
          <a:xfrm>
            <a:off x="4613910" y="4363720"/>
            <a:ext cx="150495" cy="52070"/>
          </a:xfrm>
          <a:custGeom>
            <a:avLst/>
            <a:gdLst>
              <a:gd name="T0" fmla="*/ 36 w 39"/>
              <a:gd name="T1" fmla="*/ 2 h 14"/>
              <a:gd name="T2" fmla="*/ 22 w 39"/>
              <a:gd name="T3" fmla="*/ 1 h 14"/>
              <a:gd name="T4" fmla="*/ 6 w 39"/>
              <a:gd name="T5" fmla="*/ 2 h 14"/>
              <a:gd name="T6" fmla="*/ 5 w 39"/>
              <a:gd name="T7" fmla="*/ 11 h 14"/>
              <a:gd name="T8" fmla="*/ 37 w 39"/>
              <a:gd name="T9" fmla="*/ 7 h 14"/>
              <a:gd name="T10" fmla="*/ 36 w 39"/>
              <a:gd name="T11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14">
                <a:moveTo>
                  <a:pt x="36" y="2"/>
                </a:moveTo>
                <a:cubicBezTo>
                  <a:pt x="31" y="0"/>
                  <a:pt x="27" y="1"/>
                  <a:pt x="22" y="1"/>
                </a:cubicBezTo>
                <a:cubicBezTo>
                  <a:pt x="17" y="2"/>
                  <a:pt x="11" y="2"/>
                  <a:pt x="6" y="2"/>
                </a:cubicBezTo>
                <a:cubicBezTo>
                  <a:pt x="2" y="2"/>
                  <a:pt x="0" y="10"/>
                  <a:pt x="5" y="11"/>
                </a:cubicBezTo>
                <a:cubicBezTo>
                  <a:pt x="15" y="12"/>
                  <a:pt x="28" y="14"/>
                  <a:pt x="37" y="7"/>
                </a:cubicBezTo>
                <a:cubicBezTo>
                  <a:pt x="39" y="5"/>
                  <a:pt x="38" y="3"/>
                  <a:pt x="36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chenying0907 97"/>
          <p:cNvSpPr/>
          <p:nvPr/>
        </p:nvSpPr>
        <p:spPr bwMode="auto">
          <a:xfrm>
            <a:off x="4860925" y="4349750"/>
            <a:ext cx="144780" cy="52070"/>
          </a:xfrm>
          <a:custGeom>
            <a:avLst/>
            <a:gdLst>
              <a:gd name="T0" fmla="*/ 34 w 38"/>
              <a:gd name="T1" fmla="*/ 3 h 14"/>
              <a:gd name="T2" fmla="*/ 4 w 38"/>
              <a:gd name="T3" fmla="*/ 4 h 14"/>
              <a:gd name="T4" fmla="*/ 4 w 38"/>
              <a:gd name="T5" fmla="*/ 11 h 14"/>
              <a:gd name="T6" fmla="*/ 34 w 38"/>
              <a:gd name="T7" fmla="*/ 11 h 14"/>
              <a:gd name="T8" fmla="*/ 34 w 38"/>
              <a:gd name="T9" fmla="*/ 3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14">
                <a:moveTo>
                  <a:pt x="34" y="3"/>
                </a:moveTo>
                <a:cubicBezTo>
                  <a:pt x="26" y="0"/>
                  <a:pt x="14" y="3"/>
                  <a:pt x="4" y="4"/>
                </a:cubicBezTo>
                <a:cubicBezTo>
                  <a:pt x="0" y="4"/>
                  <a:pt x="0" y="10"/>
                  <a:pt x="4" y="11"/>
                </a:cubicBezTo>
                <a:cubicBezTo>
                  <a:pt x="14" y="11"/>
                  <a:pt x="26" y="14"/>
                  <a:pt x="34" y="11"/>
                </a:cubicBezTo>
                <a:cubicBezTo>
                  <a:pt x="38" y="10"/>
                  <a:pt x="38" y="5"/>
                  <a:pt x="34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chenying0907 98"/>
          <p:cNvSpPr/>
          <p:nvPr/>
        </p:nvSpPr>
        <p:spPr bwMode="auto">
          <a:xfrm>
            <a:off x="5096510" y="4352290"/>
            <a:ext cx="130810" cy="41275"/>
          </a:xfrm>
          <a:custGeom>
            <a:avLst/>
            <a:gdLst>
              <a:gd name="T0" fmla="*/ 30 w 34"/>
              <a:gd name="T1" fmla="*/ 1 h 11"/>
              <a:gd name="T2" fmla="*/ 16 w 34"/>
              <a:gd name="T3" fmla="*/ 2 h 11"/>
              <a:gd name="T4" fmla="*/ 2 w 34"/>
              <a:gd name="T5" fmla="*/ 4 h 11"/>
              <a:gd name="T6" fmla="*/ 1 w 34"/>
              <a:gd name="T7" fmla="*/ 8 h 11"/>
              <a:gd name="T8" fmla="*/ 17 w 34"/>
              <a:gd name="T9" fmla="*/ 11 h 11"/>
              <a:gd name="T10" fmla="*/ 32 w 34"/>
              <a:gd name="T11" fmla="*/ 7 h 11"/>
              <a:gd name="T12" fmla="*/ 30 w 34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">
                <a:moveTo>
                  <a:pt x="30" y="1"/>
                </a:moveTo>
                <a:cubicBezTo>
                  <a:pt x="26" y="0"/>
                  <a:pt x="21" y="2"/>
                  <a:pt x="16" y="2"/>
                </a:cubicBezTo>
                <a:cubicBezTo>
                  <a:pt x="11" y="2"/>
                  <a:pt x="6" y="2"/>
                  <a:pt x="2" y="4"/>
                </a:cubicBezTo>
                <a:cubicBezTo>
                  <a:pt x="0" y="5"/>
                  <a:pt x="0" y="7"/>
                  <a:pt x="1" y="8"/>
                </a:cubicBezTo>
                <a:cubicBezTo>
                  <a:pt x="6" y="11"/>
                  <a:pt x="12" y="11"/>
                  <a:pt x="17" y="11"/>
                </a:cubicBezTo>
                <a:cubicBezTo>
                  <a:pt x="22" y="11"/>
                  <a:pt x="28" y="11"/>
                  <a:pt x="32" y="7"/>
                </a:cubicBezTo>
                <a:cubicBezTo>
                  <a:pt x="34" y="5"/>
                  <a:pt x="33" y="2"/>
                  <a:pt x="30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chenying0907 99"/>
          <p:cNvSpPr/>
          <p:nvPr/>
        </p:nvSpPr>
        <p:spPr bwMode="auto">
          <a:xfrm>
            <a:off x="5281295" y="4358005"/>
            <a:ext cx="130810" cy="35560"/>
          </a:xfrm>
          <a:custGeom>
            <a:avLst/>
            <a:gdLst>
              <a:gd name="T0" fmla="*/ 28 w 34"/>
              <a:gd name="T1" fmla="*/ 0 h 10"/>
              <a:gd name="T2" fmla="*/ 3 w 34"/>
              <a:gd name="T3" fmla="*/ 3 h 10"/>
              <a:gd name="T4" fmla="*/ 3 w 34"/>
              <a:gd name="T5" fmla="*/ 8 h 10"/>
              <a:gd name="T6" fmla="*/ 28 w 34"/>
              <a:gd name="T7" fmla="*/ 10 h 10"/>
              <a:gd name="T8" fmla="*/ 28 w 34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10">
                <a:moveTo>
                  <a:pt x="28" y="0"/>
                </a:moveTo>
                <a:cubicBezTo>
                  <a:pt x="20" y="0"/>
                  <a:pt x="12" y="2"/>
                  <a:pt x="3" y="3"/>
                </a:cubicBezTo>
                <a:cubicBezTo>
                  <a:pt x="0" y="3"/>
                  <a:pt x="0" y="7"/>
                  <a:pt x="3" y="8"/>
                </a:cubicBezTo>
                <a:cubicBezTo>
                  <a:pt x="12" y="9"/>
                  <a:pt x="20" y="10"/>
                  <a:pt x="28" y="10"/>
                </a:cubicBezTo>
                <a:cubicBezTo>
                  <a:pt x="34" y="10"/>
                  <a:pt x="34" y="1"/>
                  <a:pt x="28" y="0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chenying0907 100"/>
          <p:cNvSpPr/>
          <p:nvPr/>
        </p:nvSpPr>
        <p:spPr bwMode="auto">
          <a:xfrm>
            <a:off x="5491480" y="4347210"/>
            <a:ext cx="133350" cy="46990"/>
          </a:xfrm>
          <a:custGeom>
            <a:avLst/>
            <a:gdLst>
              <a:gd name="T0" fmla="*/ 32 w 35"/>
              <a:gd name="T1" fmla="*/ 1 h 13"/>
              <a:gd name="T2" fmla="*/ 19 w 35"/>
              <a:gd name="T3" fmla="*/ 2 h 13"/>
              <a:gd name="T4" fmla="*/ 4 w 35"/>
              <a:gd name="T5" fmla="*/ 3 h 13"/>
              <a:gd name="T6" fmla="*/ 3 w 35"/>
              <a:gd name="T7" fmla="*/ 8 h 13"/>
              <a:gd name="T8" fmla="*/ 33 w 35"/>
              <a:gd name="T9" fmla="*/ 7 h 13"/>
              <a:gd name="T10" fmla="*/ 32 w 35"/>
              <a:gd name="T11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13">
                <a:moveTo>
                  <a:pt x="32" y="1"/>
                </a:moveTo>
                <a:cubicBezTo>
                  <a:pt x="28" y="0"/>
                  <a:pt x="23" y="2"/>
                  <a:pt x="19" y="2"/>
                </a:cubicBezTo>
                <a:cubicBezTo>
                  <a:pt x="14" y="3"/>
                  <a:pt x="9" y="3"/>
                  <a:pt x="4" y="3"/>
                </a:cubicBezTo>
                <a:cubicBezTo>
                  <a:pt x="1" y="3"/>
                  <a:pt x="0" y="8"/>
                  <a:pt x="3" y="8"/>
                </a:cubicBezTo>
                <a:cubicBezTo>
                  <a:pt x="12" y="10"/>
                  <a:pt x="26" y="13"/>
                  <a:pt x="33" y="7"/>
                </a:cubicBezTo>
                <a:cubicBezTo>
                  <a:pt x="35" y="5"/>
                  <a:pt x="34" y="2"/>
                  <a:pt x="32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chenying0907 101"/>
          <p:cNvSpPr/>
          <p:nvPr/>
        </p:nvSpPr>
        <p:spPr bwMode="auto">
          <a:xfrm>
            <a:off x="5709920" y="4349750"/>
            <a:ext cx="147320" cy="55245"/>
          </a:xfrm>
          <a:custGeom>
            <a:avLst/>
            <a:gdLst>
              <a:gd name="T0" fmla="*/ 32 w 39"/>
              <a:gd name="T1" fmla="*/ 0 h 15"/>
              <a:gd name="T2" fmla="*/ 5 w 39"/>
              <a:gd name="T3" fmla="*/ 2 h 15"/>
              <a:gd name="T4" fmla="*/ 3 w 39"/>
              <a:gd name="T5" fmla="*/ 7 h 15"/>
              <a:gd name="T6" fmla="*/ 35 w 39"/>
              <a:gd name="T7" fmla="*/ 7 h 15"/>
              <a:gd name="T8" fmla="*/ 32 w 39"/>
              <a:gd name="T9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" h="15">
                <a:moveTo>
                  <a:pt x="32" y="0"/>
                </a:moveTo>
                <a:cubicBezTo>
                  <a:pt x="23" y="2"/>
                  <a:pt x="14" y="4"/>
                  <a:pt x="5" y="2"/>
                </a:cubicBezTo>
                <a:cubicBezTo>
                  <a:pt x="2" y="1"/>
                  <a:pt x="0" y="5"/>
                  <a:pt x="3" y="7"/>
                </a:cubicBezTo>
                <a:cubicBezTo>
                  <a:pt x="13" y="12"/>
                  <a:pt x="26" y="15"/>
                  <a:pt x="35" y="7"/>
                </a:cubicBezTo>
                <a:cubicBezTo>
                  <a:pt x="39" y="5"/>
                  <a:pt x="37" y="0"/>
                  <a:pt x="32" y="0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chenying0907 102"/>
          <p:cNvSpPr/>
          <p:nvPr/>
        </p:nvSpPr>
        <p:spPr bwMode="auto">
          <a:xfrm>
            <a:off x="5936615" y="4338955"/>
            <a:ext cx="153035" cy="46990"/>
          </a:xfrm>
          <a:custGeom>
            <a:avLst/>
            <a:gdLst>
              <a:gd name="T0" fmla="*/ 34 w 40"/>
              <a:gd name="T1" fmla="*/ 1 h 13"/>
              <a:gd name="T2" fmla="*/ 19 w 40"/>
              <a:gd name="T3" fmla="*/ 1 h 13"/>
              <a:gd name="T4" fmla="*/ 5 w 40"/>
              <a:gd name="T5" fmla="*/ 1 h 13"/>
              <a:gd name="T6" fmla="*/ 4 w 40"/>
              <a:gd name="T7" fmla="*/ 7 h 13"/>
              <a:gd name="T8" fmla="*/ 35 w 40"/>
              <a:gd name="T9" fmla="*/ 10 h 13"/>
              <a:gd name="T10" fmla="*/ 34 w 40"/>
              <a:gd name="T11" fmla="*/ 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" h="13">
                <a:moveTo>
                  <a:pt x="34" y="1"/>
                </a:moveTo>
                <a:cubicBezTo>
                  <a:pt x="29" y="1"/>
                  <a:pt x="24" y="1"/>
                  <a:pt x="19" y="1"/>
                </a:cubicBezTo>
                <a:cubicBezTo>
                  <a:pt x="14" y="1"/>
                  <a:pt x="10" y="1"/>
                  <a:pt x="5" y="1"/>
                </a:cubicBezTo>
                <a:cubicBezTo>
                  <a:pt x="1" y="0"/>
                  <a:pt x="0" y="6"/>
                  <a:pt x="4" y="7"/>
                </a:cubicBezTo>
                <a:cubicBezTo>
                  <a:pt x="13" y="10"/>
                  <a:pt x="26" y="13"/>
                  <a:pt x="35" y="10"/>
                </a:cubicBezTo>
                <a:cubicBezTo>
                  <a:pt x="40" y="8"/>
                  <a:pt x="39" y="2"/>
                  <a:pt x="34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chenying0907 103"/>
          <p:cNvSpPr/>
          <p:nvPr/>
        </p:nvSpPr>
        <p:spPr bwMode="auto">
          <a:xfrm>
            <a:off x="6163945" y="4333240"/>
            <a:ext cx="153035" cy="49530"/>
          </a:xfrm>
          <a:custGeom>
            <a:avLst/>
            <a:gdLst>
              <a:gd name="T0" fmla="*/ 36 w 40"/>
              <a:gd name="T1" fmla="*/ 3 h 13"/>
              <a:gd name="T2" fmla="*/ 4 w 40"/>
              <a:gd name="T3" fmla="*/ 4 h 13"/>
              <a:gd name="T4" fmla="*/ 4 w 40"/>
              <a:gd name="T5" fmla="*/ 10 h 13"/>
              <a:gd name="T6" fmla="*/ 36 w 40"/>
              <a:gd name="T7" fmla="*/ 11 h 13"/>
              <a:gd name="T8" fmla="*/ 36 w 40"/>
              <a:gd name="T9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" h="13">
                <a:moveTo>
                  <a:pt x="36" y="3"/>
                </a:moveTo>
                <a:cubicBezTo>
                  <a:pt x="26" y="0"/>
                  <a:pt x="14" y="2"/>
                  <a:pt x="4" y="4"/>
                </a:cubicBezTo>
                <a:cubicBezTo>
                  <a:pt x="0" y="4"/>
                  <a:pt x="0" y="9"/>
                  <a:pt x="4" y="10"/>
                </a:cubicBezTo>
                <a:cubicBezTo>
                  <a:pt x="14" y="11"/>
                  <a:pt x="26" y="13"/>
                  <a:pt x="36" y="11"/>
                </a:cubicBezTo>
                <a:cubicBezTo>
                  <a:pt x="40" y="10"/>
                  <a:pt x="40" y="4"/>
                  <a:pt x="36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chenying0907 104"/>
          <p:cNvSpPr/>
          <p:nvPr/>
        </p:nvSpPr>
        <p:spPr bwMode="auto">
          <a:xfrm>
            <a:off x="6399530" y="4338955"/>
            <a:ext cx="147320" cy="41275"/>
          </a:xfrm>
          <a:custGeom>
            <a:avLst/>
            <a:gdLst>
              <a:gd name="T0" fmla="*/ 34 w 38"/>
              <a:gd name="T1" fmla="*/ 2 h 11"/>
              <a:gd name="T2" fmla="*/ 20 w 38"/>
              <a:gd name="T3" fmla="*/ 1 h 11"/>
              <a:gd name="T4" fmla="*/ 4 w 38"/>
              <a:gd name="T5" fmla="*/ 2 h 11"/>
              <a:gd name="T6" fmla="*/ 4 w 38"/>
              <a:gd name="T7" fmla="*/ 9 h 11"/>
              <a:gd name="T8" fmla="*/ 20 w 38"/>
              <a:gd name="T9" fmla="*/ 10 h 11"/>
              <a:gd name="T10" fmla="*/ 34 w 38"/>
              <a:gd name="T11" fmla="*/ 10 h 11"/>
              <a:gd name="T12" fmla="*/ 34 w 38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8" h="11">
                <a:moveTo>
                  <a:pt x="34" y="2"/>
                </a:moveTo>
                <a:cubicBezTo>
                  <a:pt x="30" y="0"/>
                  <a:pt x="24" y="1"/>
                  <a:pt x="20" y="1"/>
                </a:cubicBezTo>
                <a:cubicBezTo>
                  <a:pt x="15" y="2"/>
                  <a:pt x="9" y="2"/>
                  <a:pt x="4" y="2"/>
                </a:cubicBezTo>
                <a:cubicBezTo>
                  <a:pt x="0" y="3"/>
                  <a:pt x="0" y="9"/>
                  <a:pt x="4" y="9"/>
                </a:cubicBezTo>
                <a:cubicBezTo>
                  <a:pt x="9" y="9"/>
                  <a:pt x="15" y="10"/>
                  <a:pt x="20" y="10"/>
                </a:cubicBezTo>
                <a:cubicBezTo>
                  <a:pt x="24" y="10"/>
                  <a:pt x="30" y="11"/>
                  <a:pt x="34" y="10"/>
                </a:cubicBezTo>
                <a:cubicBezTo>
                  <a:pt x="38" y="8"/>
                  <a:pt x="38" y="3"/>
                  <a:pt x="34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chenying0907 105"/>
          <p:cNvSpPr/>
          <p:nvPr/>
        </p:nvSpPr>
        <p:spPr bwMode="auto">
          <a:xfrm>
            <a:off x="6623685" y="4338955"/>
            <a:ext cx="113665" cy="46990"/>
          </a:xfrm>
          <a:custGeom>
            <a:avLst/>
            <a:gdLst>
              <a:gd name="T0" fmla="*/ 27 w 30"/>
              <a:gd name="T1" fmla="*/ 3 h 13"/>
              <a:gd name="T2" fmla="*/ 17 w 30"/>
              <a:gd name="T3" fmla="*/ 2 h 13"/>
              <a:gd name="T4" fmla="*/ 5 w 30"/>
              <a:gd name="T5" fmla="*/ 1 h 13"/>
              <a:gd name="T6" fmla="*/ 3 w 30"/>
              <a:gd name="T7" fmla="*/ 7 h 13"/>
              <a:gd name="T8" fmla="*/ 28 w 30"/>
              <a:gd name="T9" fmla="*/ 8 h 13"/>
              <a:gd name="T10" fmla="*/ 27 w 30"/>
              <a:gd name="T11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" h="13">
                <a:moveTo>
                  <a:pt x="27" y="3"/>
                </a:moveTo>
                <a:cubicBezTo>
                  <a:pt x="24" y="2"/>
                  <a:pt x="20" y="2"/>
                  <a:pt x="17" y="2"/>
                </a:cubicBezTo>
                <a:cubicBezTo>
                  <a:pt x="13" y="2"/>
                  <a:pt x="9" y="2"/>
                  <a:pt x="5" y="1"/>
                </a:cubicBezTo>
                <a:cubicBezTo>
                  <a:pt x="1" y="0"/>
                  <a:pt x="0" y="5"/>
                  <a:pt x="3" y="7"/>
                </a:cubicBezTo>
                <a:cubicBezTo>
                  <a:pt x="10" y="9"/>
                  <a:pt x="21" y="13"/>
                  <a:pt x="28" y="8"/>
                </a:cubicBezTo>
                <a:cubicBezTo>
                  <a:pt x="30" y="7"/>
                  <a:pt x="30" y="3"/>
                  <a:pt x="27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chenying0907 106"/>
          <p:cNvSpPr/>
          <p:nvPr/>
        </p:nvSpPr>
        <p:spPr bwMode="auto">
          <a:xfrm>
            <a:off x="6805295" y="4322445"/>
            <a:ext cx="139065" cy="41275"/>
          </a:xfrm>
          <a:custGeom>
            <a:avLst/>
            <a:gdLst>
              <a:gd name="T0" fmla="*/ 32 w 36"/>
              <a:gd name="T1" fmla="*/ 2 h 11"/>
              <a:gd name="T2" fmla="*/ 19 w 36"/>
              <a:gd name="T3" fmla="*/ 2 h 11"/>
              <a:gd name="T4" fmla="*/ 4 w 36"/>
              <a:gd name="T5" fmla="*/ 5 h 11"/>
              <a:gd name="T6" fmla="*/ 5 w 36"/>
              <a:gd name="T7" fmla="*/ 11 h 11"/>
              <a:gd name="T8" fmla="*/ 20 w 36"/>
              <a:gd name="T9" fmla="*/ 11 h 11"/>
              <a:gd name="T10" fmla="*/ 33 w 36"/>
              <a:gd name="T11" fmla="*/ 8 h 11"/>
              <a:gd name="T12" fmla="*/ 32 w 36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1">
                <a:moveTo>
                  <a:pt x="32" y="2"/>
                </a:moveTo>
                <a:cubicBezTo>
                  <a:pt x="28" y="0"/>
                  <a:pt x="24" y="1"/>
                  <a:pt x="19" y="2"/>
                </a:cubicBezTo>
                <a:cubicBezTo>
                  <a:pt x="14" y="3"/>
                  <a:pt x="9" y="4"/>
                  <a:pt x="4" y="5"/>
                </a:cubicBezTo>
                <a:cubicBezTo>
                  <a:pt x="0" y="5"/>
                  <a:pt x="1" y="11"/>
                  <a:pt x="5" y="11"/>
                </a:cubicBezTo>
                <a:cubicBezTo>
                  <a:pt x="10" y="11"/>
                  <a:pt x="15" y="11"/>
                  <a:pt x="20" y="11"/>
                </a:cubicBezTo>
                <a:cubicBezTo>
                  <a:pt x="25" y="10"/>
                  <a:pt x="30" y="11"/>
                  <a:pt x="33" y="8"/>
                </a:cubicBezTo>
                <a:cubicBezTo>
                  <a:pt x="36" y="6"/>
                  <a:pt x="35" y="3"/>
                  <a:pt x="32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chenying0907 107"/>
          <p:cNvSpPr/>
          <p:nvPr/>
        </p:nvSpPr>
        <p:spPr bwMode="auto">
          <a:xfrm>
            <a:off x="7035165" y="4322445"/>
            <a:ext cx="127635" cy="49530"/>
          </a:xfrm>
          <a:custGeom>
            <a:avLst/>
            <a:gdLst>
              <a:gd name="T0" fmla="*/ 32 w 33"/>
              <a:gd name="T1" fmla="*/ 6 h 13"/>
              <a:gd name="T2" fmla="*/ 4 w 33"/>
              <a:gd name="T3" fmla="*/ 6 h 13"/>
              <a:gd name="T4" fmla="*/ 6 w 33"/>
              <a:gd name="T5" fmla="*/ 12 h 13"/>
              <a:gd name="T6" fmla="*/ 20 w 33"/>
              <a:gd name="T7" fmla="*/ 11 h 13"/>
              <a:gd name="T8" fmla="*/ 31 w 33"/>
              <a:gd name="T9" fmla="*/ 10 h 13"/>
              <a:gd name="T10" fmla="*/ 32 w 33"/>
              <a:gd name="T11" fmla="*/ 6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" h="13">
                <a:moveTo>
                  <a:pt x="32" y="6"/>
                </a:moveTo>
                <a:cubicBezTo>
                  <a:pt x="25" y="0"/>
                  <a:pt x="11" y="3"/>
                  <a:pt x="4" y="6"/>
                </a:cubicBezTo>
                <a:cubicBezTo>
                  <a:pt x="0" y="7"/>
                  <a:pt x="2" y="13"/>
                  <a:pt x="6" y="12"/>
                </a:cubicBezTo>
                <a:cubicBezTo>
                  <a:pt x="10" y="11"/>
                  <a:pt x="15" y="11"/>
                  <a:pt x="20" y="11"/>
                </a:cubicBezTo>
                <a:cubicBezTo>
                  <a:pt x="24" y="11"/>
                  <a:pt x="27" y="12"/>
                  <a:pt x="31" y="10"/>
                </a:cubicBezTo>
                <a:cubicBezTo>
                  <a:pt x="33" y="9"/>
                  <a:pt x="33" y="7"/>
                  <a:pt x="32" y="6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chenying0907 108"/>
          <p:cNvSpPr/>
          <p:nvPr/>
        </p:nvSpPr>
        <p:spPr bwMode="auto">
          <a:xfrm>
            <a:off x="7245350" y="4322445"/>
            <a:ext cx="130810" cy="41275"/>
          </a:xfrm>
          <a:custGeom>
            <a:avLst/>
            <a:gdLst>
              <a:gd name="T0" fmla="*/ 32 w 34"/>
              <a:gd name="T1" fmla="*/ 3 h 11"/>
              <a:gd name="T2" fmla="*/ 19 w 34"/>
              <a:gd name="T3" fmla="*/ 1 h 11"/>
              <a:gd name="T4" fmla="*/ 3 w 34"/>
              <a:gd name="T5" fmla="*/ 2 h 11"/>
              <a:gd name="T6" fmla="*/ 3 w 34"/>
              <a:gd name="T7" fmla="*/ 8 h 11"/>
              <a:gd name="T8" fmla="*/ 19 w 34"/>
              <a:gd name="T9" fmla="*/ 10 h 11"/>
              <a:gd name="T10" fmla="*/ 32 w 34"/>
              <a:gd name="T11" fmla="*/ 7 h 11"/>
              <a:gd name="T12" fmla="*/ 32 w 34"/>
              <a:gd name="T13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">
                <a:moveTo>
                  <a:pt x="32" y="3"/>
                </a:moveTo>
                <a:cubicBezTo>
                  <a:pt x="28" y="0"/>
                  <a:pt x="24" y="1"/>
                  <a:pt x="19" y="1"/>
                </a:cubicBezTo>
                <a:cubicBezTo>
                  <a:pt x="13" y="1"/>
                  <a:pt x="8" y="2"/>
                  <a:pt x="3" y="2"/>
                </a:cubicBezTo>
                <a:cubicBezTo>
                  <a:pt x="0" y="3"/>
                  <a:pt x="0" y="8"/>
                  <a:pt x="3" y="8"/>
                </a:cubicBezTo>
                <a:cubicBezTo>
                  <a:pt x="8" y="9"/>
                  <a:pt x="13" y="9"/>
                  <a:pt x="19" y="10"/>
                </a:cubicBezTo>
                <a:cubicBezTo>
                  <a:pt x="24" y="10"/>
                  <a:pt x="28" y="11"/>
                  <a:pt x="32" y="7"/>
                </a:cubicBezTo>
                <a:cubicBezTo>
                  <a:pt x="34" y="6"/>
                  <a:pt x="34" y="4"/>
                  <a:pt x="32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chenying0907 109"/>
          <p:cNvSpPr/>
          <p:nvPr/>
        </p:nvSpPr>
        <p:spPr bwMode="auto">
          <a:xfrm>
            <a:off x="7461250" y="4308475"/>
            <a:ext cx="144780" cy="55245"/>
          </a:xfrm>
          <a:custGeom>
            <a:avLst/>
            <a:gdLst>
              <a:gd name="T0" fmla="*/ 32 w 38"/>
              <a:gd name="T1" fmla="*/ 1 h 15"/>
              <a:gd name="T2" fmla="*/ 19 w 38"/>
              <a:gd name="T3" fmla="*/ 3 h 15"/>
              <a:gd name="T4" fmla="*/ 6 w 38"/>
              <a:gd name="T5" fmla="*/ 2 h 15"/>
              <a:gd name="T6" fmla="*/ 4 w 38"/>
              <a:gd name="T7" fmla="*/ 8 h 15"/>
              <a:gd name="T8" fmla="*/ 35 w 38"/>
              <a:gd name="T9" fmla="*/ 8 h 15"/>
              <a:gd name="T10" fmla="*/ 32 w 38"/>
              <a:gd name="T11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8" h="15">
                <a:moveTo>
                  <a:pt x="32" y="1"/>
                </a:moveTo>
                <a:cubicBezTo>
                  <a:pt x="28" y="0"/>
                  <a:pt x="24" y="2"/>
                  <a:pt x="19" y="3"/>
                </a:cubicBezTo>
                <a:cubicBezTo>
                  <a:pt x="15" y="3"/>
                  <a:pt x="10" y="3"/>
                  <a:pt x="6" y="2"/>
                </a:cubicBezTo>
                <a:cubicBezTo>
                  <a:pt x="3" y="2"/>
                  <a:pt x="0" y="6"/>
                  <a:pt x="4" y="8"/>
                </a:cubicBezTo>
                <a:cubicBezTo>
                  <a:pt x="12" y="12"/>
                  <a:pt x="27" y="15"/>
                  <a:pt x="35" y="8"/>
                </a:cubicBezTo>
                <a:cubicBezTo>
                  <a:pt x="38" y="5"/>
                  <a:pt x="35" y="1"/>
                  <a:pt x="32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chenying0907 110"/>
          <p:cNvSpPr/>
          <p:nvPr/>
        </p:nvSpPr>
        <p:spPr bwMode="auto">
          <a:xfrm>
            <a:off x="7912100" y="3989070"/>
            <a:ext cx="125095" cy="33020"/>
          </a:xfrm>
          <a:custGeom>
            <a:avLst/>
            <a:gdLst>
              <a:gd name="T0" fmla="*/ 30 w 33"/>
              <a:gd name="T1" fmla="*/ 1 h 9"/>
              <a:gd name="T2" fmla="*/ 17 w 33"/>
              <a:gd name="T3" fmla="*/ 1 h 9"/>
              <a:gd name="T4" fmla="*/ 2 w 33"/>
              <a:gd name="T5" fmla="*/ 4 h 9"/>
              <a:gd name="T6" fmla="*/ 3 w 33"/>
              <a:gd name="T7" fmla="*/ 9 h 9"/>
              <a:gd name="T8" fmla="*/ 18 w 33"/>
              <a:gd name="T9" fmla="*/ 9 h 9"/>
              <a:gd name="T10" fmla="*/ 31 w 33"/>
              <a:gd name="T11" fmla="*/ 6 h 9"/>
              <a:gd name="T12" fmla="*/ 30 w 33"/>
              <a:gd name="T1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9">
                <a:moveTo>
                  <a:pt x="30" y="1"/>
                </a:moveTo>
                <a:cubicBezTo>
                  <a:pt x="26" y="0"/>
                  <a:pt x="22" y="1"/>
                  <a:pt x="17" y="1"/>
                </a:cubicBezTo>
                <a:cubicBezTo>
                  <a:pt x="12" y="2"/>
                  <a:pt x="7" y="3"/>
                  <a:pt x="2" y="4"/>
                </a:cubicBezTo>
                <a:cubicBezTo>
                  <a:pt x="0" y="5"/>
                  <a:pt x="0" y="9"/>
                  <a:pt x="3" y="9"/>
                </a:cubicBezTo>
                <a:cubicBezTo>
                  <a:pt x="8" y="9"/>
                  <a:pt x="13" y="9"/>
                  <a:pt x="18" y="9"/>
                </a:cubicBezTo>
                <a:cubicBezTo>
                  <a:pt x="23" y="9"/>
                  <a:pt x="27" y="9"/>
                  <a:pt x="31" y="6"/>
                </a:cubicBezTo>
                <a:cubicBezTo>
                  <a:pt x="33" y="5"/>
                  <a:pt x="33" y="2"/>
                  <a:pt x="30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chenying0907 111"/>
          <p:cNvSpPr/>
          <p:nvPr/>
        </p:nvSpPr>
        <p:spPr bwMode="auto">
          <a:xfrm>
            <a:off x="8110855" y="3958590"/>
            <a:ext cx="121920" cy="41275"/>
          </a:xfrm>
          <a:custGeom>
            <a:avLst/>
            <a:gdLst>
              <a:gd name="T0" fmla="*/ 30 w 32"/>
              <a:gd name="T1" fmla="*/ 2 h 11"/>
              <a:gd name="T2" fmla="*/ 18 w 32"/>
              <a:gd name="T3" fmla="*/ 2 h 11"/>
              <a:gd name="T4" fmla="*/ 4 w 32"/>
              <a:gd name="T5" fmla="*/ 5 h 11"/>
              <a:gd name="T6" fmla="*/ 4 w 32"/>
              <a:gd name="T7" fmla="*/ 11 h 11"/>
              <a:gd name="T8" fmla="*/ 19 w 32"/>
              <a:gd name="T9" fmla="*/ 10 h 11"/>
              <a:gd name="T10" fmla="*/ 31 w 32"/>
              <a:gd name="T11" fmla="*/ 7 h 11"/>
              <a:gd name="T12" fmla="*/ 30 w 32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1">
                <a:moveTo>
                  <a:pt x="30" y="2"/>
                </a:moveTo>
                <a:cubicBezTo>
                  <a:pt x="26" y="0"/>
                  <a:pt x="22" y="2"/>
                  <a:pt x="18" y="2"/>
                </a:cubicBezTo>
                <a:cubicBezTo>
                  <a:pt x="13" y="3"/>
                  <a:pt x="8" y="4"/>
                  <a:pt x="4" y="5"/>
                </a:cubicBezTo>
                <a:cubicBezTo>
                  <a:pt x="0" y="6"/>
                  <a:pt x="1" y="10"/>
                  <a:pt x="4" y="11"/>
                </a:cubicBezTo>
                <a:cubicBezTo>
                  <a:pt x="9" y="11"/>
                  <a:pt x="14" y="10"/>
                  <a:pt x="19" y="10"/>
                </a:cubicBezTo>
                <a:cubicBezTo>
                  <a:pt x="23" y="10"/>
                  <a:pt x="28" y="10"/>
                  <a:pt x="31" y="7"/>
                </a:cubicBezTo>
                <a:cubicBezTo>
                  <a:pt x="32" y="6"/>
                  <a:pt x="32" y="3"/>
                  <a:pt x="30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chenying0907 112"/>
          <p:cNvSpPr/>
          <p:nvPr/>
        </p:nvSpPr>
        <p:spPr bwMode="auto">
          <a:xfrm>
            <a:off x="8298180" y="3933825"/>
            <a:ext cx="158750" cy="41275"/>
          </a:xfrm>
          <a:custGeom>
            <a:avLst/>
            <a:gdLst>
              <a:gd name="T0" fmla="*/ 39 w 42"/>
              <a:gd name="T1" fmla="*/ 1 h 11"/>
              <a:gd name="T2" fmla="*/ 22 w 42"/>
              <a:gd name="T3" fmla="*/ 2 h 11"/>
              <a:gd name="T4" fmla="*/ 3 w 42"/>
              <a:gd name="T5" fmla="*/ 5 h 11"/>
              <a:gd name="T6" fmla="*/ 4 w 42"/>
              <a:gd name="T7" fmla="*/ 11 h 11"/>
              <a:gd name="T8" fmla="*/ 24 w 42"/>
              <a:gd name="T9" fmla="*/ 10 h 11"/>
              <a:gd name="T10" fmla="*/ 40 w 42"/>
              <a:gd name="T11" fmla="*/ 7 h 11"/>
              <a:gd name="T12" fmla="*/ 39 w 42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2" h="11">
                <a:moveTo>
                  <a:pt x="39" y="1"/>
                </a:moveTo>
                <a:cubicBezTo>
                  <a:pt x="33" y="0"/>
                  <a:pt x="28" y="1"/>
                  <a:pt x="22" y="2"/>
                </a:cubicBezTo>
                <a:cubicBezTo>
                  <a:pt x="16" y="3"/>
                  <a:pt x="10" y="4"/>
                  <a:pt x="3" y="5"/>
                </a:cubicBezTo>
                <a:cubicBezTo>
                  <a:pt x="0" y="6"/>
                  <a:pt x="1" y="11"/>
                  <a:pt x="4" y="11"/>
                </a:cubicBezTo>
                <a:cubicBezTo>
                  <a:pt x="11" y="11"/>
                  <a:pt x="17" y="10"/>
                  <a:pt x="24" y="10"/>
                </a:cubicBezTo>
                <a:cubicBezTo>
                  <a:pt x="29" y="10"/>
                  <a:pt x="34" y="10"/>
                  <a:pt x="40" y="7"/>
                </a:cubicBezTo>
                <a:cubicBezTo>
                  <a:pt x="42" y="6"/>
                  <a:pt x="42" y="2"/>
                  <a:pt x="39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chenying0907 113"/>
          <p:cNvSpPr/>
          <p:nvPr/>
        </p:nvSpPr>
        <p:spPr bwMode="auto">
          <a:xfrm>
            <a:off x="3950335" y="3399790"/>
            <a:ext cx="107950" cy="35560"/>
          </a:xfrm>
          <a:custGeom>
            <a:avLst/>
            <a:gdLst>
              <a:gd name="T0" fmla="*/ 27 w 28"/>
              <a:gd name="T1" fmla="*/ 3 h 10"/>
              <a:gd name="T2" fmla="*/ 17 w 28"/>
              <a:gd name="T3" fmla="*/ 1 h 10"/>
              <a:gd name="T4" fmla="*/ 4 w 28"/>
              <a:gd name="T5" fmla="*/ 2 h 10"/>
              <a:gd name="T6" fmla="*/ 4 w 28"/>
              <a:gd name="T7" fmla="*/ 8 h 10"/>
              <a:gd name="T8" fmla="*/ 17 w 28"/>
              <a:gd name="T9" fmla="*/ 9 h 10"/>
              <a:gd name="T10" fmla="*/ 27 w 28"/>
              <a:gd name="T11" fmla="*/ 7 h 10"/>
              <a:gd name="T12" fmla="*/ 27 w 28"/>
              <a:gd name="T13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10">
                <a:moveTo>
                  <a:pt x="27" y="3"/>
                </a:moveTo>
                <a:cubicBezTo>
                  <a:pt x="24" y="0"/>
                  <a:pt x="20" y="1"/>
                  <a:pt x="17" y="1"/>
                </a:cubicBezTo>
                <a:cubicBezTo>
                  <a:pt x="13" y="1"/>
                  <a:pt x="9" y="1"/>
                  <a:pt x="4" y="2"/>
                </a:cubicBezTo>
                <a:cubicBezTo>
                  <a:pt x="0" y="2"/>
                  <a:pt x="0" y="8"/>
                  <a:pt x="4" y="8"/>
                </a:cubicBezTo>
                <a:cubicBezTo>
                  <a:pt x="9" y="9"/>
                  <a:pt x="13" y="9"/>
                  <a:pt x="17" y="9"/>
                </a:cubicBezTo>
                <a:cubicBezTo>
                  <a:pt x="20" y="9"/>
                  <a:pt x="24" y="10"/>
                  <a:pt x="27" y="7"/>
                </a:cubicBezTo>
                <a:cubicBezTo>
                  <a:pt x="28" y="6"/>
                  <a:pt x="28" y="4"/>
                  <a:pt x="27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chenying0907 114"/>
          <p:cNvSpPr/>
          <p:nvPr/>
        </p:nvSpPr>
        <p:spPr bwMode="auto">
          <a:xfrm>
            <a:off x="4137660" y="3408045"/>
            <a:ext cx="125095" cy="35560"/>
          </a:xfrm>
          <a:custGeom>
            <a:avLst/>
            <a:gdLst>
              <a:gd name="T0" fmla="*/ 31 w 33"/>
              <a:gd name="T1" fmla="*/ 2 h 10"/>
              <a:gd name="T2" fmla="*/ 19 w 33"/>
              <a:gd name="T3" fmla="*/ 1 h 10"/>
              <a:gd name="T4" fmla="*/ 4 w 33"/>
              <a:gd name="T5" fmla="*/ 2 h 10"/>
              <a:gd name="T6" fmla="*/ 4 w 33"/>
              <a:gd name="T7" fmla="*/ 9 h 10"/>
              <a:gd name="T8" fmla="*/ 19 w 33"/>
              <a:gd name="T9" fmla="*/ 10 h 10"/>
              <a:gd name="T10" fmla="*/ 31 w 33"/>
              <a:gd name="T11" fmla="*/ 8 h 10"/>
              <a:gd name="T12" fmla="*/ 31 w 33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" h="10">
                <a:moveTo>
                  <a:pt x="31" y="2"/>
                </a:moveTo>
                <a:cubicBezTo>
                  <a:pt x="27" y="0"/>
                  <a:pt x="23" y="1"/>
                  <a:pt x="19" y="1"/>
                </a:cubicBezTo>
                <a:cubicBezTo>
                  <a:pt x="14" y="1"/>
                  <a:pt x="9" y="1"/>
                  <a:pt x="4" y="2"/>
                </a:cubicBezTo>
                <a:cubicBezTo>
                  <a:pt x="0" y="2"/>
                  <a:pt x="0" y="8"/>
                  <a:pt x="4" y="9"/>
                </a:cubicBezTo>
                <a:cubicBezTo>
                  <a:pt x="9" y="9"/>
                  <a:pt x="14" y="9"/>
                  <a:pt x="19" y="10"/>
                </a:cubicBezTo>
                <a:cubicBezTo>
                  <a:pt x="23" y="10"/>
                  <a:pt x="27" y="10"/>
                  <a:pt x="31" y="8"/>
                </a:cubicBezTo>
                <a:cubicBezTo>
                  <a:pt x="33" y="7"/>
                  <a:pt x="33" y="3"/>
                  <a:pt x="31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chenying0907 115"/>
          <p:cNvSpPr/>
          <p:nvPr/>
        </p:nvSpPr>
        <p:spPr bwMode="auto">
          <a:xfrm>
            <a:off x="4333240" y="3408045"/>
            <a:ext cx="133350" cy="43815"/>
          </a:xfrm>
          <a:custGeom>
            <a:avLst/>
            <a:gdLst>
              <a:gd name="T0" fmla="*/ 32 w 35"/>
              <a:gd name="T1" fmla="*/ 1 h 12"/>
              <a:gd name="T2" fmla="*/ 19 w 35"/>
              <a:gd name="T3" fmla="*/ 2 h 12"/>
              <a:gd name="T4" fmla="*/ 5 w 35"/>
              <a:gd name="T5" fmla="*/ 2 h 12"/>
              <a:gd name="T6" fmla="*/ 4 w 35"/>
              <a:gd name="T7" fmla="*/ 8 h 12"/>
              <a:gd name="T8" fmla="*/ 33 w 35"/>
              <a:gd name="T9" fmla="*/ 7 h 12"/>
              <a:gd name="T10" fmla="*/ 32 w 35"/>
              <a:gd name="T11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" h="12">
                <a:moveTo>
                  <a:pt x="32" y="1"/>
                </a:moveTo>
                <a:cubicBezTo>
                  <a:pt x="28" y="0"/>
                  <a:pt x="23" y="1"/>
                  <a:pt x="19" y="2"/>
                </a:cubicBezTo>
                <a:cubicBezTo>
                  <a:pt x="14" y="2"/>
                  <a:pt x="9" y="2"/>
                  <a:pt x="5" y="2"/>
                </a:cubicBezTo>
                <a:cubicBezTo>
                  <a:pt x="1" y="2"/>
                  <a:pt x="0" y="7"/>
                  <a:pt x="4" y="8"/>
                </a:cubicBezTo>
                <a:cubicBezTo>
                  <a:pt x="12" y="10"/>
                  <a:pt x="25" y="12"/>
                  <a:pt x="33" y="7"/>
                </a:cubicBezTo>
                <a:cubicBezTo>
                  <a:pt x="35" y="5"/>
                  <a:pt x="35" y="2"/>
                  <a:pt x="32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chenying0907 116"/>
          <p:cNvSpPr/>
          <p:nvPr/>
        </p:nvSpPr>
        <p:spPr bwMode="auto">
          <a:xfrm>
            <a:off x="4531995" y="3396615"/>
            <a:ext cx="121920" cy="43815"/>
          </a:xfrm>
          <a:custGeom>
            <a:avLst/>
            <a:gdLst>
              <a:gd name="T0" fmla="*/ 29 w 32"/>
              <a:gd name="T1" fmla="*/ 1 h 12"/>
              <a:gd name="T2" fmla="*/ 18 w 32"/>
              <a:gd name="T3" fmla="*/ 2 h 12"/>
              <a:gd name="T4" fmla="*/ 4 w 32"/>
              <a:gd name="T5" fmla="*/ 3 h 12"/>
              <a:gd name="T6" fmla="*/ 3 w 32"/>
              <a:gd name="T7" fmla="*/ 9 h 12"/>
              <a:gd name="T8" fmla="*/ 31 w 32"/>
              <a:gd name="T9" fmla="*/ 6 h 12"/>
              <a:gd name="T10" fmla="*/ 29 w 32"/>
              <a:gd name="T11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2">
                <a:moveTo>
                  <a:pt x="29" y="1"/>
                </a:moveTo>
                <a:cubicBezTo>
                  <a:pt x="25" y="0"/>
                  <a:pt x="22" y="1"/>
                  <a:pt x="18" y="2"/>
                </a:cubicBezTo>
                <a:cubicBezTo>
                  <a:pt x="13" y="3"/>
                  <a:pt x="8" y="3"/>
                  <a:pt x="4" y="3"/>
                </a:cubicBezTo>
                <a:cubicBezTo>
                  <a:pt x="0" y="3"/>
                  <a:pt x="0" y="8"/>
                  <a:pt x="3" y="9"/>
                </a:cubicBezTo>
                <a:cubicBezTo>
                  <a:pt x="10" y="11"/>
                  <a:pt x="24" y="12"/>
                  <a:pt x="31" y="6"/>
                </a:cubicBezTo>
                <a:cubicBezTo>
                  <a:pt x="32" y="5"/>
                  <a:pt x="32" y="1"/>
                  <a:pt x="29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chenying0907 117"/>
          <p:cNvSpPr/>
          <p:nvPr/>
        </p:nvSpPr>
        <p:spPr bwMode="auto">
          <a:xfrm>
            <a:off x="4696460" y="3388360"/>
            <a:ext cx="127635" cy="41275"/>
          </a:xfrm>
          <a:custGeom>
            <a:avLst/>
            <a:gdLst>
              <a:gd name="T0" fmla="*/ 31 w 34"/>
              <a:gd name="T1" fmla="*/ 1 h 11"/>
              <a:gd name="T2" fmla="*/ 19 w 34"/>
              <a:gd name="T3" fmla="*/ 2 h 11"/>
              <a:gd name="T4" fmla="*/ 5 w 34"/>
              <a:gd name="T5" fmla="*/ 2 h 11"/>
              <a:gd name="T6" fmla="*/ 4 w 34"/>
              <a:gd name="T7" fmla="*/ 9 h 11"/>
              <a:gd name="T8" fmla="*/ 19 w 34"/>
              <a:gd name="T9" fmla="*/ 10 h 11"/>
              <a:gd name="T10" fmla="*/ 32 w 34"/>
              <a:gd name="T11" fmla="*/ 7 h 11"/>
              <a:gd name="T12" fmla="*/ 31 w 34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">
                <a:moveTo>
                  <a:pt x="31" y="1"/>
                </a:moveTo>
                <a:cubicBezTo>
                  <a:pt x="27" y="0"/>
                  <a:pt x="23" y="1"/>
                  <a:pt x="19" y="2"/>
                </a:cubicBezTo>
                <a:cubicBezTo>
                  <a:pt x="14" y="2"/>
                  <a:pt x="10" y="2"/>
                  <a:pt x="5" y="2"/>
                </a:cubicBezTo>
                <a:cubicBezTo>
                  <a:pt x="1" y="2"/>
                  <a:pt x="0" y="8"/>
                  <a:pt x="4" y="9"/>
                </a:cubicBezTo>
                <a:cubicBezTo>
                  <a:pt x="9" y="10"/>
                  <a:pt x="14" y="11"/>
                  <a:pt x="19" y="10"/>
                </a:cubicBezTo>
                <a:cubicBezTo>
                  <a:pt x="24" y="10"/>
                  <a:pt x="29" y="10"/>
                  <a:pt x="32" y="7"/>
                </a:cubicBezTo>
                <a:cubicBezTo>
                  <a:pt x="34" y="5"/>
                  <a:pt x="33" y="2"/>
                  <a:pt x="31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chenying0907 118"/>
          <p:cNvSpPr/>
          <p:nvPr/>
        </p:nvSpPr>
        <p:spPr bwMode="auto">
          <a:xfrm>
            <a:off x="4897755" y="3391535"/>
            <a:ext cx="107950" cy="38735"/>
          </a:xfrm>
          <a:custGeom>
            <a:avLst/>
            <a:gdLst>
              <a:gd name="T0" fmla="*/ 25 w 28"/>
              <a:gd name="T1" fmla="*/ 2 h 10"/>
              <a:gd name="T2" fmla="*/ 14 w 28"/>
              <a:gd name="T3" fmla="*/ 1 h 10"/>
              <a:gd name="T4" fmla="*/ 3 w 28"/>
              <a:gd name="T5" fmla="*/ 2 h 10"/>
              <a:gd name="T6" fmla="*/ 3 w 28"/>
              <a:gd name="T7" fmla="*/ 8 h 10"/>
              <a:gd name="T8" fmla="*/ 14 w 28"/>
              <a:gd name="T9" fmla="*/ 9 h 10"/>
              <a:gd name="T10" fmla="*/ 25 w 28"/>
              <a:gd name="T11" fmla="*/ 8 h 10"/>
              <a:gd name="T12" fmla="*/ 25 w 28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10">
                <a:moveTo>
                  <a:pt x="25" y="2"/>
                </a:moveTo>
                <a:cubicBezTo>
                  <a:pt x="22" y="0"/>
                  <a:pt x="18" y="0"/>
                  <a:pt x="14" y="1"/>
                </a:cubicBezTo>
                <a:cubicBezTo>
                  <a:pt x="10" y="1"/>
                  <a:pt x="6" y="1"/>
                  <a:pt x="3" y="2"/>
                </a:cubicBezTo>
                <a:cubicBezTo>
                  <a:pt x="0" y="2"/>
                  <a:pt x="0" y="7"/>
                  <a:pt x="3" y="8"/>
                </a:cubicBezTo>
                <a:cubicBezTo>
                  <a:pt x="6" y="8"/>
                  <a:pt x="10" y="9"/>
                  <a:pt x="14" y="9"/>
                </a:cubicBezTo>
                <a:cubicBezTo>
                  <a:pt x="18" y="9"/>
                  <a:pt x="22" y="10"/>
                  <a:pt x="25" y="8"/>
                </a:cubicBezTo>
                <a:cubicBezTo>
                  <a:pt x="28" y="7"/>
                  <a:pt x="28" y="3"/>
                  <a:pt x="25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chenying0907 119"/>
          <p:cNvSpPr/>
          <p:nvPr/>
        </p:nvSpPr>
        <p:spPr bwMode="auto">
          <a:xfrm>
            <a:off x="7509510" y="3396615"/>
            <a:ext cx="110490" cy="27305"/>
          </a:xfrm>
          <a:custGeom>
            <a:avLst/>
            <a:gdLst>
              <a:gd name="T0" fmla="*/ 27 w 29"/>
              <a:gd name="T1" fmla="*/ 1 h 8"/>
              <a:gd name="T2" fmla="*/ 16 w 29"/>
              <a:gd name="T3" fmla="*/ 0 h 8"/>
              <a:gd name="T4" fmla="*/ 3 w 29"/>
              <a:gd name="T5" fmla="*/ 1 h 8"/>
              <a:gd name="T6" fmla="*/ 3 w 29"/>
              <a:gd name="T7" fmla="*/ 7 h 8"/>
              <a:gd name="T8" fmla="*/ 16 w 29"/>
              <a:gd name="T9" fmla="*/ 7 h 8"/>
              <a:gd name="T10" fmla="*/ 27 w 29"/>
              <a:gd name="T11" fmla="*/ 6 h 8"/>
              <a:gd name="T12" fmla="*/ 27 w 29"/>
              <a:gd name="T13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" h="8">
                <a:moveTo>
                  <a:pt x="27" y="1"/>
                </a:moveTo>
                <a:cubicBezTo>
                  <a:pt x="24" y="0"/>
                  <a:pt x="20" y="0"/>
                  <a:pt x="16" y="0"/>
                </a:cubicBezTo>
                <a:cubicBezTo>
                  <a:pt x="12" y="1"/>
                  <a:pt x="8" y="1"/>
                  <a:pt x="3" y="1"/>
                </a:cubicBezTo>
                <a:cubicBezTo>
                  <a:pt x="0" y="1"/>
                  <a:pt x="0" y="6"/>
                  <a:pt x="3" y="7"/>
                </a:cubicBezTo>
                <a:cubicBezTo>
                  <a:pt x="8" y="7"/>
                  <a:pt x="12" y="7"/>
                  <a:pt x="16" y="7"/>
                </a:cubicBezTo>
                <a:cubicBezTo>
                  <a:pt x="20" y="7"/>
                  <a:pt x="24" y="8"/>
                  <a:pt x="27" y="6"/>
                </a:cubicBezTo>
                <a:cubicBezTo>
                  <a:pt x="29" y="5"/>
                  <a:pt x="29" y="2"/>
                  <a:pt x="27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chenying0907 120"/>
          <p:cNvSpPr/>
          <p:nvPr/>
        </p:nvSpPr>
        <p:spPr bwMode="auto">
          <a:xfrm>
            <a:off x="7693660" y="3391535"/>
            <a:ext cx="133350" cy="38735"/>
          </a:xfrm>
          <a:custGeom>
            <a:avLst/>
            <a:gdLst>
              <a:gd name="T0" fmla="*/ 32 w 35"/>
              <a:gd name="T1" fmla="*/ 1 h 10"/>
              <a:gd name="T2" fmla="*/ 19 w 35"/>
              <a:gd name="T3" fmla="*/ 1 h 10"/>
              <a:gd name="T4" fmla="*/ 4 w 35"/>
              <a:gd name="T5" fmla="*/ 2 h 10"/>
              <a:gd name="T6" fmla="*/ 4 w 35"/>
              <a:gd name="T7" fmla="*/ 8 h 10"/>
              <a:gd name="T8" fmla="*/ 19 w 35"/>
              <a:gd name="T9" fmla="*/ 9 h 10"/>
              <a:gd name="T10" fmla="*/ 32 w 35"/>
              <a:gd name="T11" fmla="*/ 8 h 10"/>
              <a:gd name="T12" fmla="*/ 32 w 35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10">
                <a:moveTo>
                  <a:pt x="32" y="1"/>
                </a:moveTo>
                <a:cubicBezTo>
                  <a:pt x="28" y="0"/>
                  <a:pt x="23" y="1"/>
                  <a:pt x="19" y="1"/>
                </a:cubicBezTo>
                <a:cubicBezTo>
                  <a:pt x="14" y="1"/>
                  <a:pt x="9" y="2"/>
                  <a:pt x="4" y="2"/>
                </a:cubicBezTo>
                <a:cubicBezTo>
                  <a:pt x="0" y="2"/>
                  <a:pt x="0" y="8"/>
                  <a:pt x="4" y="8"/>
                </a:cubicBezTo>
                <a:cubicBezTo>
                  <a:pt x="9" y="8"/>
                  <a:pt x="14" y="8"/>
                  <a:pt x="19" y="9"/>
                </a:cubicBezTo>
                <a:cubicBezTo>
                  <a:pt x="23" y="9"/>
                  <a:pt x="28" y="10"/>
                  <a:pt x="32" y="8"/>
                </a:cubicBezTo>
                <a:cubicBezTo>
                  <a:pt x="35" y="7"/>
                  <a:pt x="35" y="3"/>
                  <a:pt x="32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chenying0907 121"/>
          <p:cNvSpPr/>
          <p:nvPr/>
        </p:nvSpPr>
        <p:spPr bwMode="auto">
          <a:xfrm>
            <a:off x="7892415" y="3385820"/>
            <a:ext cx="121920" cy="33020"/>
          </a:xfrm>
          <a:custGeom>
            <a:avLst/>
            <a:gdLst>
              <a:gd name="T0" fmla="*/ 29 w 32"/>
              <a:gd name="T1" fmla="*/ 1 h 9"/>
              <a:gd name="T2" fmla="*/ 17 w 32"/>
              <a:gd name="T3" fmla="*/ 1 h 9"/>
              <a:gd name="T4" fmla="*/ 3 w 32"/>
              <a:gd name="T5" fmla="*/ 2 h 9"/>
              <a:gd name="T6" fmla="*/ 3 w 32"/>
              <a:gd name="T7" fmla="*/ 8 h 9"/>
              <a:gd name="T8" fmla="*/ 17 w 32"/>
              <a:gd name="T9" fmla="*/ 8 h 9"/>
              <a:gd name="T10" fmla="*/ 29 w 32"/>
              <a:gd name="T11" fmla="*/ 8 h 9"/>
              <a:gd name="T12" fmla="*/ 29 w 32"/>
              <a:gd name="T1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9">
                <a:moveTo>
                  <a:pt x="29" y="1"/>
                </a:moveTo>
                <a:cubicBezTo>
                  <a:pt x="25" y="0"/>
                  <a:pt x="21" y="1"/>
                  <a:pt x="17" y="1"/>
                </a:cubicBezTo>
                <a:cubicBezTo>
                  <a:pt x="12" y="1"/>
                  <a:pt x="8" y="1"/>
                  <a:pt x="3" y="2"/>
                </a:cubicBezTo>
                <a:cubicBezTo>
                  <a:pt x="0" y="2"/>
                  <a:pt x="0" y="7"/>
                  <a:pt x="3" y="8"/>
                </a:cubicBezTo>
                <a:cubicBezTo>
                  <a:pt x="8" y="8"/>
                  <a:pt x="12" y="8"/>
                  <a:pt x="17" y="8"/>
                </a:cubicBezTo>
                <a:cubicBezTo>
                  <a:pt x="21" y="9"/>
                  <a:pt x="25" y="9"/>
                  <a:pt x="29" y="8"/>
                </a:cubicBezTo>
                <a:cubicBezTo>
                  <a:pt x="32" y="7"/>
                  <a:pt x="32" y="2"/>
                  <a:pt x="29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chenying0907 122"/>
          <p:cNvSpPr/>
          <p:nvPr/>
        </p:nvSpPr>
        <p:spPr bwMode="auto">
          <a:xfrm>
            <a:off x="8099425" y="3366770"/>
            <a:ext cx="127635" cy="41275"/>
          </a:xfrm>
          <a:custGeom>
            <a:avLst/>
            <a:gdLst>
              <a:gd name="T0" fmla="*/ 30 w 34"/>
              <a:gd name="T1" fmla="*/ 1 h 11"/>
              <a:gd name="T2" fmla="*/ 19 w 34"/>
              <a:gd name="T3" fmla="*/ 3 h 11"/>
              <a:gd name="T4" fmla="*/ 6 w 34"/>
              <a:gd name="T5" fmla="*/ 2 h 11"/>
              <a:gd name="T6" fmla="*/ 4 w 34"/>
              <a:gd name="T7" fmla="*/ 9 h 11"/>
              <a:gd name="T8" fmla="*/ 19 w 34"/>
              <a:gd name="T9" fmla="*/ 11 h 11"/>
              <a:gd name="T10" fmla="*/ 32 w 34"/>
              <a:gd name="T11" fmla="*/ 7 h 11"/>
              <a:gd name="T12" fmla="*/ 30 w 34"/>
              <a:gd name="T13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">
                <a:moveTo>
                  <a:pt x="30" y="1"/>
                </a:moveTo>
                <a:cubicBezTo>
                  <a:pt x="26" y="0"/>
                  <a:pt x="23" y="2"/>
                  <a:pt x="19" y="3"/>
                </a:cubicBezTo>
                <a:cubicBezTo>
                  <a:pt x="15" y="3"/>
                  <a:pt x="10" y="3"/>
                  <a:pt x="6" y="2"/>
                </a:cubicBezTo>
                <a:cubicBezTo>
                  <a:pt x="2" y="2"/>
                  <a:pt x="0" y="7"/>
                  <a:pt x="4" y="9"/>
                </a:cubicBezTo>
                <a:cubicBezTo>
                  <a:pt x="9" y="10"/>
                  <a:pt x="14" y="11"/>
                  <a:pt x="19" y="11"/>
                </a:cubicBezTo>
                <a:cubicBezTo>
                  <a:pt x="23" y="11"/>
                  <a:pt x="29" y="11"/>
                  <a:pt x="32" y="7"/>
                </a:cubicBezTo>
                <a:cubicBezTo>
                  <a:pt x="34" y="5"/>
                  <a:pt x="33" y="1"/>
                  <a:pt x="30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chenying0907 123"/>
          <p:cNvSpPr/>
          <p:nvPr/>
        </p:nvSpPr>
        <p:spPr bwMode="auto">
          <a:xfrm>
            <a:off x="8298180" y="3347085"/>
            <a:ext cx="133350" cy="41275"/>
          </a:xfrm>
          <a:custGeom>
            <a:avLst/>
            <a:gdLst>
              <a:gd name="T0" fmla="*/ 32 w 35"/>
              <a:gd name="T1" fmla="*/ 2 h 11"/>
              <a:gd name="T2" fmla="*/ 19 w 35"/>
              <a:gd name="T3" fmla="*/ 3 h 11"/>
              <a:gd name="T4" fmla="*/ 3 w 35"/>
              <a:gd name="T5" fmla="*/ 5 h 11"/>
              <a:gd name="T6" fmla="*/ 4 w 35"/>
              <a:gd name="T7" fmla="*/ 11 h 11"/>
              <a:gd name="T8" fmla="*/ 20 w 35"/>
              <a:gd name="T9" fmla="*/ 11 h 11"/>
              <a:gd name="T10" fmla="*/ 33 w 35"/>
              <a:gd name="T11" fmla="*/ 8 h 11"/>
              <a:gd name="T12" fmla="*/ 32 w 35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11">
                <a:moveTo>
                  <a:pt x="32" y="2"/>
                </a:moveTo>
                <a:cubicBezTo>
                  <a:pt x="28" y="0"/>
                  <a:pt x="23" y="2"/>
                  <a:pt x="19" y="3"/>
                </a:cubicBezTo>
                <a:cubicBezTo>
                  <a:pt x="13" y="3"/>
                  <a:pt x="8" y="4"/>
                  <a:pt x="3" y="5"/>
                </a:cubicBezTo>
                <a:cubicBezTo>
                  <a:pt x="0" y="6"/>
                  <a:pt x="1" y="11"/>
                  <a:pt x="4" y="11"/>
                </a:cubicBezTo>
                <a:cubicBezTo>
                  <a:pt x="9" y="11"/>
                  <a:pt x="14" y="11"/>
                  <a:pt x="20" y="11"/>
                </a:cubicBezTo>
                <a:cubicBezTo>
                  <a:pt x="24" y="10"/>
                  <a:pt x="29" y="11"/>
                  <a:pt x="33" y="8"/>
                </a:cubicBezTo>
                <a:cubicBezTo>
                  <a:pt x="35" y="7"/>
                  <a:pt x="35" y="3"/>
                  <a:pt x="32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chenying0907 124"/>
          <p:cNvSpPr/>
          <p:nvPr/>
        </p:nvSpPr>
        <p:spPr bwMode="auto">
          <a:xfrm>
            <a:off x="8485505" y="3336290"/>
            <a:ext cx="104775" cy="33020"/>
          </a:xfrm>
          <a:custGeom>
            <a:avLst/>
            <a:gdLst>
              <a:gd name="T0" fmla="*/ 26 w 28"/>
              <a:gd name="T1" fmla="*/ 1 h 9"/>
              <a:gd name="T2" fmla="*/ 16 w 28"/>
              <a:gd name="T3" fmla="*/ 1 h 9"/>
              <a:gd name="T4" fmla="*/ 4 w 28"/>
              <a:gd name="T5" fmla="*/ 1 h 9"/>
              <a:gd name="T6" fmla="*/ 4 w 28"/>
              <a:gd name="T7" fmla="*/ 7 h 9"/>
              <a:gd name="T8" fmla="*/ 16 w 28"/>
              <a:gd name="T9" fmla="*/ 8 h 9"/>
              <a:gd name="T10" fmla="*/ 26 w 28"/>
              <a:gd name="T11" fmla="*/ 7 h 9"/>
              <a:gd name="T12" fmla="*/ 26 w 28"/>
              <a:gd name="T1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9">
                <a:moveTo>
                  <a:pt x="26" y="1"/>
                </a:moveTo>
                <a:cubicBezTo>
                  <a:pt x="23" y="0"/>
                  <a:pt x="19" y="0"/>
                  <a:pt x="16" y="1"/>
                </a:cubicBezTo>
                <a:cubicBezTo>
                  <a:pt x="12" y="1"/>
                  <a:pt x="8" y="1"/>
                  <a:pt x="4" y="1"/>
                </a:cubicBezTo>
                <a:cubicBezTo>
                  <a:pt x="0" y="1"/>
                  <a:pt x="0" y="7"/>
                  <a:pt x="4" y="7"/>
                </a:cubicBezTo>
                <a:cubicBezTo>
                  <a:pt x="8" y="8"/>
                  <a:pt x="12" y="8"/>
                  <a:pt x="16" y="8"/>
                </a:cubicBezTo>
                <a:cubicBezTo>
                  <a:pt x="19" y="8"/>
                  <a:pt x="23" y="9"/>
                  <a:pt x="26" y="7"/>
                </a:cubicBezTo>
                <a:cubicBezTo>
                  <a:pt x="28" y="6"/>
                  <a:pt x="28" y="2"/>
                  <a:pt x="26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chenying0907 125"/>
          <p:cNvSpPr/>
          <p:nvPr/>
        </p:nvSpPr>
        <p:spPr bwMode="auto">
          <a:xfrm>
            <a:off x="4662170" y="3641725"/>
            <a:ext cx="113665" cy="35560"/>
          </a:xfrm>
          <a:custGeom>
            <a:avLst/>
            <a:gdLst>
              <a:gd name="T0" fmla="*/ 26 w 30"/>
              <a:gd name="T1" fmla="*/ 1 h 10"/>
              <a:gd name="T2" fmla="*/ 13 w 30"/>
              <a:gd name="T3" fmla="*/ 1 h 10"/>
              <a:gd name="T4" fmla="*/ 2 w 30"/>
              <a:gd name="T5" fmla="*/ 2 h 10"/>
              <a:gd name="T6" fmla="*/ 1 w 30"/>
              <a:gd name="T7" fmla="*/ 5 h 10"/>
              <a:gd name="T8" fmla="*/ 13 w 30"/>
              <a:gd name="T9" fmla="*/ 9 h 10"/>
              <a:gd name="T10" fmla="*/ 27 w 30"/>
              <a:gd name="T11" fmla="*/ 7 h 10"/>
              <a:gd name="T12" fmla="*/ 26 w 30"/>
              <a:gd name="T13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0">
                <a:moveTo>
                  <a:pt x="26" y="1"/>
                </a:moveTo>
                <a:cubicBezTo>
                  <a:pt x="22" y="0"/>
                  <a:pt x="17" y="1"/>
                  <a:pt x="13" y="1"/>
                </a:cubicBezTo>
                <a:cubicBezTo>
                  <a:pt x="9" y="1"/>
                  <a:pt x="5" y="0"/>
                  <a:pt x="2" y="2"/>
                </a:cubicBezTo>
                <a:cubicBezTo>
                  <a:pt x="1" y="2"/>
                  <a:pt x="0" y="4"/>
                  <a:pt x="1" y="5"/>
                </a:cubicBezTo>
                <a:cubicBezTo>
                  <a:pt x="4" y="8"/>
                  <a:pt x="9" y="8"/>
                  <a:pt x="13" y="9"/>
                </a:cubicBezTo>
                <a:cubicBezTo>
                  <a:pt x="18" y="9"/>
                  <a:pt x="23" y="10"/>
                  <a:pt x="27" y="7"/>
                </a:cubicBezTo>
                <a:cubicBezTo>
                  <a:pt x="30" y="6"/>
                  <a:pt x="29" y="2"/>
                  <a:pt x="26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chenying0907 126"/>
          <p:cNvSpPr/>
          <p:nvPr/>
        </p:nvSpPr>
        <p:spPr bwMode="auto">
          <a:xfrm>
            <a:off x="4864100" y="3625215"/>
            <a:ext cx="141605" cy="43815"/>
          </a:xfrm>
          <a:custGeom>
            <a:avLst/>
            <a:gdLst>
              <a:gd name="T0" fmla="*/ 33 w 37"/>
              <a:gd name="T1" fmla="*/ 3 h 12"/>
              <a:gd name="T2" fmla="*/ 3 w 37"/>
              <a:gd name="T3" fmla="*/ 6 h 12"/>
              <a:gd name="T4" fmla="*/ 4 w 37"/>
              <a:gd name="T5" fmla="*/ 11 h 12"/>
              <a:gd name="T6" fmla="*/ 19 w 37"/>
              <a:gd name="T7" fmla="*/ 10 h 12"/>
              <a:gd name="T8" fmla="*/ 33 w 37"/>
              <a:gd name="T9" fmla="*/ 9 h 12"/>
              <a:gd name="T10" fmla="*/ 33 w 37"/>
              <a:gd name="T11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2">
                <a:moveTo>
                  <a:pt x="33" y="3"/>
                </a:moveTo>
                <a:cubicBezTo>
                  <a:pt x="25" y="0"/>
                  <a:pt x="11" y="4"/>
                  <a:pt x="3" y="6"/>
                </a:cubicBezTo>
                <a:cubicBezTo>
                  <a:pt x="0" y="7"/>
                  <a:pt x="1" y="12"/>
                  <a:pt x="4" y="11"/>
                </a:cubicBezTo>
                <a:cubicBezTo>
                  <a:pt x="9" y="11"/>
                  <a:pt x="14" y="10"/>
                  <a:pt x="19" y="10"/>
                </a:cubicBezTo>
                <a:cubicBezTo>
                  <a:pt x="24" y="10"/>
                  <a:pt x="29" y="11"/>
                  <a:pt x="33" y="9"/>
                </a:cubicBezTo>
                <a:cubicBezTo>
                  <a:pt x="37" y="9"/>
                  <a:pt x="36" y="4"/>
                  <a:pt x="33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chenying0907 127"/>
          <p:cNvSpPr/>
          <p:nvPr/>
        </p:nvSpPr>
        <p:spPr bwMode="auto">
          <a:xfrm>
            <a:off x="5111115" y="3611880"/>
            <a:ext cx="141605" cy="43815"/>
          </a:xfrm>
          <a:custGeom>
            <a:avLst/>
            <a:gdLst>
              <a:gd name="T0" fmla="*/ 34 w 37"/>
              <a:gd name="T1" fmla="*/ 3 h 12"/>
              <a:gd name="T2" fmla="*/ 15 w 37"/>
              <a:gd name="T3" fmla="*/ 1 h 12"/>
              <a:gd name="T4" fmla="*/ 1 w 37"/>
              <a:gd name="T5" fmla="*/ 4 h 12"/>
              <a:gd name="T6" fmla="*/ 0 w 37"/>
              <a:gd name="T7" fmla="*/ 8 h 12"/>
              <a:gd name="T8" fmla="*/ 4 w 37"/>
              <a:gd name="T9" fmla="*/ 10 h 12"/>
              <a:gd name="T10" fmla="*/ 4 w 37"/>
              <a:gd name="T11" fmla="*/ 10 h 12"/>
              <a:gd name="T12" fmla="*/ 15 w 37"/>
              <a:gd name="T13" fmla="*/ 10 h 12"/>
              <a:gd name="T14" fmla="*/ 33 w 37"/>
              <a:gd name="T15" fmla="*/ 10 h 12"/>
              <a:gd name="T16" fmla="*/ 34 w 37"/>
              <a:gd name="T17" fmla="*/ 3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7" h="12">
                <a:moveTo>
                  <a:pt x="34" y="3"/>
                </a:moveTo>
                <a:cubicBezTo>
                  <a:pt x="28" y="0"/>
                  <a:pt x="21" y="1"/>
                  <a:pt x="15" y="1"/>
                </a:cubicBezTo>
                <a:cubicBezTo>
                  <a:pt x="11" y="1"/>
                  <a:pt x="4" y="1"/>
                  <a:pt x="1" y="4"/>
                </a:cubicBezTo>
                <a:cubicBezTo>
                  <a:pt x="0" y="5"/>
                  <a:pt x="0" y="7"/>
                  <a:pt x="0" y="8"/>
                </a:cubicBezTo>
                <a:cubicBezTo>
                  <a:pt x="1" y="10"/>
                  <a:pt x="2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ubicBezTo>
                  <a:pt x="8" y="10"/>
                  <a:pt x="12" y="10"/>
                  <a:pt x="15" y="10"/>
                </a:cubicBezTo>
                <a:cubicBezTo>
                  <a:pt x="21" y="11"/>
                  <a:pt x="28" y="12"/>
                  <a:pt x="33" y="10"/>
                </a:cubicBezTo>
                <a:cubicBezTo>
                  <a:pt x="36" y="9"/>
                  <a:pt x="37" y="5"/>
                  <a:pt x="34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chenying0907 128"/>
          <p:cNvSpPr/>
          <p:nvPr/>
        </p:nvSpPr>
        <p:spPr bwMode="auto">
          <a:xfrm>
            <a:off x="5326380" y="3611880"/>
            <a:ext cx="130810" cy="41275"/>
          </a:xfrm>
          <a:custGeom>
            <a:avLst/>
            <a:gdLst>
              <a:gd name="T0" fmla="*/ 31 w 34"/>
              <a:gd name="T1" fmla="*/ 3 h 11"/>
              <a:gd name="T2" fmla="*/ 19 w 34"/>
              <a:gd name="T3" fmla="*/ 1 h 11"/>
              <a:gd name="T4" fmla="*/ 5 w 34"/>
              <a:gd name="T5" fmla="*/ 0 h 11"/>
              <a:gd name="T6" fmla="*/ 4 w 34"/>
              <a:gd name="T7" fmla="*/ 6 h 11"/>
              <a:gd name="T8" fmla="*/ 18 w 34"/>
              <a:gd name="T9" fmla="*/ 9 h 11"/>
              <a:gd name="T10" fmla="*/ 30 w 34"/>
              <a:gd name="T11" fmla="*/ 9 h 11"/>
              <a:gd name="T12" fmla="*/ 31 w 34"/>
              <a:gd name="T13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11">
                <a:moveTo>
                  <a:pt x="31" y="3"/>
                </a:moveTo>
                <a:cubicBezTo>
                  <a:pt x="27" y="1"/>
                  <a:pt x="23" y="1"/>
                  <a:pt x="19" y="1"/>
                </a:cubicBezTo>
                <a:cubicBezTo>
                  <a:pt x="14" y="1"/>
                  <a:pt x="10" y="0"/>
                  <a:pt x="5" y="0"/>
                </a:cubicBezTo>
                <a:cubicBezTo>
                  <a:pt x="1" y="0"/>
                  <a:pt x="0" y="6"/>
                  <a:pt x="4" y="6"/>
                </a:cubicBezTo>
                <a:cubicBezTo>
                  <a:pt x="9" y="7"/>
                  <a:pt x="13" y="8"/>
                  <a:pt x="18" y="9"/>
                </a:cubicBezTo>
                <a:cubicBezTo>
                  <a:pt x="22" y="9"/>
                  <a:pt x="26" y="11"/>
                  <a:pt x="30" y="9"/>
                </a:cubicBezTo>
                <a:cubicBezTo>
                  <a:pt x="33" y="9"/>
                  <a:pt x="34" y="4"/>
                  <a:pt x="31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chenying0907 129"/>
          <p:cNvSpPr/>
          <p:nvPr/>
        </p:nvSpPr>
        <p:spPr bwMode="auto">
          <a:xfrm>
            <a:off x="5545455" y="3595370"/>
            <a:ext cx="113665" cy="41275"/>
          </a:xfrm>
          <a:custGeom>
            <a:avLst/>
            <a:gdLst>
              <a:gd name="T0" fmla="*/ 27 w 30"/>
              <a:gd name="T1" fmla="*/ 2 h 11"/>
              <a:gd name="T2" fmla="*/ 13 w 30"/>
              <a:gd name="T3" fmla="*/ 2 h 11"/>
              <a:gd name="T4" fmla="*/ 0 w 30"/>
              <a:gd name="T5" fmla="*/ 4 h 11"/>
              <a:gd name="T6" fmla="*/ 0 w 30"/>
              <a:gd name="T7" fmla="*/ 7 h 11"/>
              <a:gd name="T8" fmla="*/ 13 w 30"/>
              <a:gd name="T9" fmla="*/ 9 h 11"/>
              <a:gd name="T10" fmla="*/ 27 w 30"/>
              <a:gd name="T11" fmla="*/ 8 h 11"/>
              <a:gd name="T12" fmla="*/ 27 w 30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11">
                <a:moveTo>
                  <a:pt x="27" y="2"/>
                </a:moveTo>
                <a:cubicBezTo>
                  <a:pt x="23" y="0"/>
                  <a:pt x="18" y="1"/>
                  <a:pt x="13" y="2"/>
                </a:cubicBezTo>
                <a:cubicBezTo>
                  <a:pt x="9" y="2"/>
                  <a:pt x="4" y="2"/>
                  <a:pt x="0" y="4"/>
                </a:cubicBezTo>
                <a:cubicBezTo>
                  <a:pt x="0" y="5"/>
                  <a:pt x="0" y="6"/>
                  <a:pt x="0" y="7"/>
                </a:cubicBezTo>
                <a:cubicBezTo>
                  <a:pt x="4" y="9"/>
                  <a:pt x="9" y="9"/>
                  <a:pt x="13" y="9"/>
                </a:cubicBezTo>
                <a:cubicBezTo>
                  <a:pt x="18" y="10"/>
                  <a:pt x="23" y="11"/>
                  <a:pt x="27" y="8"/>
                </a:cubicBezTo>
                <a:cubicBezTo>
                  <a:pt x="30" y="7"/>
                  <a:pt x="30" y="4"/>
                  <a:pt x="27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chenying0907 130"/>
          <p:cNvSpPr/>
          <p:nvPr/>
        </p:nvSpPr>
        <p:spPr bwMode="auto">
          <a:xfrm>
            <a:off x="5766435" y="3589655"/>
            <a:ext cx="113665" cy="41275"/>
          </a:xfrm>
          <a:custGeom>
            <a:avLst/>
            <a:gdLst>
              <a:gd name="T0" fmla="*/ 27 w 30"/>
              <a:gd name="T1" fmla="*/ 1 h 11"/>
              <a:gd name="T2" fmla="*/ 12 w 30"/>
              <a:gd name="T3" fmla="*/ 1 h 11"/>
              <a:gd name="T4" fmla="*/ 6 w 30"/>
              <a:gd name="T5" fmla="*/ 2 h 11"/>
              <a:gd name="T6" fmla="*/ 1 w 30"/>
              <a:gd name="T7" fmla="*/ 4 h 11"/>
              <a:gd name="T8" fmla="*/ 1 w 30"/>
              <a:gd name="T9" fmla="*/ 6 h 11"/>
              <a:gd name="T10" fmla="*/ 6 w 30"/>
              <a:gd name="T11" fmla="*/ 8 h 11"/>
              <a:gd name="T12" fmla="*/ 12 w 30"/>
              <a:gd name="T13" fmla="*/ 9 h 11"/>
              <a:gd name="T14" fmla="*/ 27 w 30"/>
              <a:gd name="T15" fmla="*/ 9 h 11"/>
              <a:gd name="T16" fmla="*/ 27 w 30"/>
              <a:gd name="T17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11">
                <a:moveTo>
                  <a:pt x="27" y="1"/>
                </a:moveTo>
                <a:cubicBezTo>
                  <a:pt x="22" y="0"/>
                  <a:pt x="17" y="1"/>
                  <a:pt x="12" y="1"/>
                </a:cubicBezTo>
                <a:cubicBezTo>
                  <a:pt x="10" y="2"/>
                  <a:pt x="8" y="2"/>
                  <a:pt x="6" y="2"/>
                </a:cubicBezTo>
                <a:cubicBezTo>
                  <a:pt x="3" y="2"/>
                  <a:pt x="3" y="3"/>
                  <a:pt x="1" y="4"/>
                </a:cubicBezTo>
                <a:cubicBezTo>
                  <a:pt x="0" y="5"/>
                  <a:pt x="0" y="6"/>
                  <a:pt x="1" y="6"/>
                </a:cubicBezTo>
                <a:cubicBezTo>
                  <a:pt x="3" y="7"/>
                  <a:pt x="3" y="8"/>
                  <a:pt x="6" y="8"/>
                </a:cubicBezTo>
                <a:cubicBezTo>
                  <a:pt x="8" y="9"/>
                  <a:pt x="10" y="9"/>
                  <a:pt x="12" y="9"/>
                </a:cubicBezTo>
                <a:cubicBezTo>
                  <a:pt x="17" y="9"/>
                  <a:pt x="22" y="11"/>
                  <a:pt x="27" y="9"/>
                </a:cubicBezTo>
                <a:cubicBezTo>
                  <a:pt x="30" y="8"/>
                  <a:pt x="30" y="3"/>
                  <a:pt x="27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chenying0907 131"/>
          <p:cNvSpPr/>
          <p:nvPr/>
        </p:nvSpPr>
        <p:spPr bwMode="auto">
          <a:xfrm>
            <a:off x="5956935" y="3573145"/>
            <a:ext cx="153035" cy="41275"/>
          </a:xfrm>
          <a:custGeom>
            <a:avLst/>
            <a:gdLst>
              <a:gd name="T0" fmla="*/ 37 w 40"/>
              <a:gd name="T1" fmla="*/ 4 h 11"/>
              <a:gd name="T2" fmla="*/ 21 w 40"/>
              <a:gd name="T3" fmla="*/ 0 h 11"/>
              <a:gd name="T4" fmla="*/ 4 w 40"/>
              <a:gd name="T5" fmla="*/ 2 h 11"/>
              <a:gd name="T6" fmla="*/ 4 w 40"/>
              <a:gd name="T7" fmla="*/ 8 h 11"/>
              <a:gd name="T8" fmla="*/ 21 w 40"/>
              <a:gd name="T9" fmla="*/ 9 h 11"/>
              <a:gd name="T10" fmla="*/ 37 w 40"/>
              <a:gd name="T11" fmla="*/ 10 h 11"/>
              <a:gd name="T12" fmla="*/ 37 w 40"/>
              <a:gd name="T13" fmla="*/ 4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11">
                <a:moveTo>
                  <a:pt x="37" y="4"/>
                </a:moveTo>
                <a:cubicBezTo>
                  <a:pt x="33" y="1"/>
                  <a:pt x="26" y="1"/>
                  <a:pt x="21" y="0"/>
                </a:cubicBezTo>
                <a:cubicBezTo>
                  <a:pt x="15" y="0"/>
                  <a:pt x="9" y="1"/>
                  <a:pt x="4" y="2"/>
                </a:cubicBezTo>
                <a:cubicBezTo>
                  <a:pt x="0" y="2"/>
                  <a:pt x="1" y="8"/>
                  <a:pt x="4" y="8"/>
                </a:cubicBezTo>
                <a:cubicBezTo>
                  <a:pt x="10" y="8"/>
                  <a:pt x="16" y="8"/>
                  <a:pt x="21" y="9"/>
                </a:cubicBezTo>
                <a:cubicBezTo>
                  <a:pt x="26" y="9"/>
                  <a:pt x="31" y="11"/>
                  <a:pt x="37" y="10"/>
                </a:cubicBezTo>
                <a:cubicBezTo>
                  <a:pt x="40" y="9"/>
                  <a:pt x="40" y="5"/>
                  <a:pt x="37" y="4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chenying0907 132"/>
          <p:cNvSpPr/>
          <p:nvPr/>
        </p:nvSpPr>
        <p:spPr bwMode="auto">
          <a:xfrm>
            <a:off x="6195060" y="3581400"/>
            <a:ext cx="136525" cy="41275"/>
          </a:xfrm>
          <a:custGeom>
            <a:avLst/>
            <a:gdLst>
              <a:gd name="T0" fmla="*/ 33 w 36"/>
              <a:gd name="T1" fmla="*/ 2 h 11"/>
              <a:gd name="T2" fmla="*/ 19 w 36"/>
              <a:gd name="T3" fmla="*/ 1 h 11"/>
              <a:gd name="T4" fmla="*/ 4 w 36"/>
              <a:gd name="T5" fmla="*/ 4 h 11"/>
              <a:gd name="T6" fmla="*/ 5 w 36"/>
              <a:gd name="T7" fmla="*/ 10 h 11"/>
              <a:gd name="T8" fmla="*/ 20 w 36"/>
              <a:gd name="T9" fmla="*/ 9 h 11"/>
              <a:gd name="T10" fmla="*/ 32 w 36"/>
              <a:gd name="T11" fmla="*/ 9 h 11"/>
              <a:gd name="T12" fmla="*/ 33 w 36"/>
              <a:gd name="T13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" h="11">
                <a:moveTo>
                  <a:pt x="33" y="2"/>
                </a:moveTo>
                <a:cubicBezTo>
                  <a:pt x="29" y="0"/>
                  <a:pt x="24" y="0"/>
                  <a:pt x="19" y="1"/>
                </a:cubicBezTo>
                <a:cubicBezTo>
                  <a:pt x="14" y="1"/>
                  <a:pt x="9" y="2"/>
                  <a:pt x="4" y="4"/>
                </a:cubicBezTo>
                <a:cubicBezTo>
                  <a:pt x="0" y="5"/>
                  <a:pt x="2" y="11"/>
                  <a:pt x="5" y="10"/>
                </a:cubicBezTo>
                <a:cubicBezTo>
                  <a:pt x="10" y="9"/>
                  <a:pt x="15" y="9"/>
                  <a:pt x="20" y="9"/>
                </a:cubicBezTo>
                <a:cubicBezTo>
                  <a:pt x="24" y="9"/>
                  <a:pt x="28" y="10"/>
                  <a:pt x="32" y="9"/>
                </a:cubicBezTo>
                <a:cubicBezTo>
                  <a:pt x="35" y="8"/>
                  <a:pt x="36" y="4"/>
                  <a:pt x="33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chenying0907 133"/>
          <p:cNvSpPr/>
          <p:nvPr/>
        </p:nvSpPr>
        <p:spPr bwMode="auto">
          <a:xfrm>
            <a:off x="6436360" y="3592195"/>
            <a:ext cx="133350" cy="43815"/>
          </a:xfrm>
          <a:custGeom>
            <a:avLst/>
            <a:gdLst>
              <a:gd name="T0" fmla="*/ 32 w 35"/>
              <a:gd name="T1" fmla="*/ 4 h 12"/>
              <a:gd name="T2" fmla="*/ 16 w 35"/>
              <a:gd name="T3" fmla="*/ 1 h 12"/>
              <a:gd name="T4" fmla="*/ 1 w 35"/>
              <a:gd name="T5" fmla="*/ 3 h 12"/>
              <a:gd name="T6" fmla="*/ 1 w 35"/>
              <a:gd name="T7" fmla="*/ 5 h 12"/>
              <a:gd name="T8" fmla="*/ 14 w 35"/>
              <a:gd name="T9" fmla="*/ 9 h 12"/>
              <a:gd name="T10" fmla="*/ 32 w 35"/>
              <a:gd name="T11" fmla="*/ 10 h 12"/>
              <a:gd name="T12" fmla="*/ 32 w 35"/>
              <a:gd name="T13" fmla="*/ 4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12">
                <a:moveTo>
                  <a:pt x="32" y="4"/>
                </a:moveTo>
                <a:cubicBezTo>
                  <a:pt x="28" y="1"/>
                  <a:pt x="22" y="2"/>
                  <a:pt x="16" y="1"/>
                </a:cubicBezTo>
                <a:cubicBezTo>
                  <a:pt x="11" y="1"/>
                  <a:pt x="5" y="0"/>
                  <a:pt x="1" y="3"/>
                </a:cubicBezTo>
                <a:cubicBezTo>
                  <a:pt x="0" y="3"/>
                  <a:pt x="0" y="4"/>
                  <a:pt x="1" y="5"/>
                </a:cubicBezTo>
                <a:cubicBezTo>
                  <a:pt x="4" y="9"/>
                  <a:pt x="9" y="8"/>
                  <a:pt x="14" y="9"/>
                </a:cubicBezTo>
                <a:cubicBezTo>
                  <a:pt x="20" y="10"/>
                  <a:pt x="26" y="12"/>
                  <a:pt x="32" y="10"/>
                </a:cubicBezTo>
                <a:cubicBezTo>
                  <a:pt x="34" y="9"/>
                  <a:pt x="35" y="5"/>
                  <a:pt x="32" y="4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chenying0907 134"/>
          <p:cNvSpPr/>
          <p:nvPr/>
        </p:nvSpPr>
        <p:spPr bwMode="auto">
          <a:xfrm>
            <a:off x="6646545" y="3583940"/>
            <a:ext cx="130810" cy="33020"/>
          </a:xfrm>
          <a:custGeom>
            <a:avLst/>
            <a:gdLst>
              <a:gd name="T0" fmla="*/ 33 w 34"/>
              <a:gd name="T1" fmla="*/ 3 h 9"/>
              <a:gd name="T2" fmla="*/ 19 w 34"/>
              <a:gd name="T3" fmla="*/ 2 h 9"/>
              <a:gd name="T4" fmla="*/ 2 w 34"/>
              <a:gd name="T5" fmla="*/ 3 h 9"/>
              <a:gd name="T6" fmla="*/ 2 w 34"/>
              <a:gd name="T7" fmla="*/ 7 h 9"/>
              <a:gd name="T8" fmla="*/ 19 w 34"/>
              <a:gd name="T9" fmla="*/ 8 h 9"/>
              <a:gd name="T10" fmla="*/ 33 w 34"/>
              <a:gd name="T11" fmla="*/ 7 h 9"/>
              <a:gd name="T12" fmla="*/ 33 w 34"/>
              <a:gd name="T13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" h="9">
                <a:moveTo>
                  <a:pt x="33" y="3"/>
                </a:moveTo>
                <a:cubicBezTo>
                  <a:pt x="28" y="0"/>
                  <a:pt x="24" y="1"/>
                  <a:pt x="19" y="2"/>
                </a:cubicBezTo>
                <a:cubicBezTo>
                  <a:pt x="14" y="2"/>
                  <a:pt x="8" y="2"/>
                  <a:pt x="2" y="3"/>
                </a:cubicBezTo>
                <a:cubicBezTo>
                  <a:pt x="0" y="3"/>
                  <a:pt x="0" y="7"/>
                  <a:pt x="2" y="7"/>
                </a:cubicBezTo>
                <a:cubicBezTo>
                  <a:pt x="8" y="8"/>
                  <a:pt x="14" y="8"/>
                  <a:pt x="19" y="8"/>
                </a:cubicBezTo>
                <a:cubicBezTo>
                  <a:pt x="24" y="9"/>
                  <a:pt x="28" y="9"/>
                  <a:pt x="33" y="7"/>
                </a:cubicBezTo>
                <a:cubicBezTo>
                  <a:pt x="34" y="6"/>
                  <a:pt x="34" y="4"/>
                  <a:pt x="33" y="3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chenying0907 135"/>
          <p:cNvSpPr/>
          <p:nvPr/>
        </p:nvSpPr>
        <p:spPr bwMode="auto">
          <a:xfrm>
            <a:off x="6845300" y="3581400"/>
            <a:ext cx="147320" cy="41275"/>
          </a:xfrm>
          <a:custGeom>
            <a:avLst/>
            <a:gdLst>
              <a:gd name="T0" fmla="*/ 36 w 39"/>
              <a:gd name="T1" fmla="*/ 2 h 11"/>
              <a:gd name="T2" fmla="*/ 22 w 39"/>
              <a:gd name="T3" fmla="*/ 2 h 11"/>
              <a:gd name="T4" fmla="*/ 4 w 39"/>
              <a:gd name="T5" fmla="*/ 0 h 11"/>
              <a:gd name="T6" fmla="*/ 3 w 39"/>
              <a:gd name="T7" fmla="*/ 6 h 11"/>
              <a:gd name="T8" fmla="*/ 36 w 39"/>
              <a:gd name="T9" fmla="*/ 8 h 11"/>
              <a:gd name="T10" fmla="*/ 36 w 39"/>
              <a:gd name="T11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9" h="11">
                <a:moveTo>
                  <a:pt x="36" y="2"/>
                </a:moveTo>
                <a:cubicBezTo>
                  <a:pt x="31" y="1"/>
                  <a:pt x="26" y="2"/>
                  <a:pt x="22" y="2"/>
                </a:cubicBezTo>
                <a:cubicBezTo>
                  <a:pt x="16" y="2"/>
                  <a:pt x="10" y="1"/>
                  <a:pt x="4" y="0"/>
                </a:cubicBezTo>
                <a:cubicBezTo>
                  <a:pt x="1" y="0"/>
                  <a:pt x="0" y="5"/>
                  <a:pt x="3" y="6"/>
                </a:cubicBezTo>
                <a:cubicBezTo>
                  <a:pt x="13" y="9"/>
                  <a:pt x="26" y="11"/>
                  <a:pt x="36" y="8"/>
                </a:cubicBezTo>
                <a:cubicBezTo>
                  <a:pt x="39" y="7"/>
                  <a:pt x="39" y="2"/>
                  <a:pt x="36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chenying0907 136"/>
          <p:cNvSpPr/>
          <p:nvPr/>
        </p:nvSpPr>
        <p:spPr bwMode="auto">
          <a:xfrm>
            <a:off x="7052310" y="3583940"/>
            <a:ext cx="121920" cy="38735"/>
          </a:xfrm>
          <a:custGeom>
            <a:avLst/>
            <a:gdLst>
              <a:gd name="T0" fmla="*/ 28 w 32"/>
              <a:gd name="T1" fmla="*/ 1 h 10"/>
              <a:gd name="T2" fmla="*/ 15 w 32"/>
              <a:gd name="T3" fmla="*/ 2 h 10"/>
              <a:gd name="T4" fmla="*/ 3 w 32"/>
              <a:gd name="T5" fmla="*/ 4 h 10"/>
              <a:gd name="T6" fmla="*/ 3 w 32"/>
              <a:gd name="T7" fmla="*/ 9 h 10"/>
              <a:gd name="T8" fmla="*/ 29 w 32"/>
              <a:gd name="T9" fmla="*/ 7 h 10"/>
              <a:gd name="T10" fmla="*/ 28 w 32"/>
              <a:gd name="T11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2" h="10">
                <a:moveTo>
                  <a:pt x="28" y="1"/>
                </a:moveTo>
                <a:cubicBezTo>
                  <a:pt x="24" y="0"/>
                  <a:pt x="20" y="1"/>
                  <a:pt x="15" y="2"/>
                </a:cubicBezTo>
                <a:cubicBezTo>
                  <a:pt x="11" y="3"/>
                  <a:pt x="7" y="3"/>
                  <a:pt x="3" y="4"/>
                </a:cubicBezTo>
                <a:cubicBezTo>
                  <a:pt x="0" y="5"/>
                  <a:pt x="0" y="9"/>
                  <a:pt x="3" y="9"/>
                </a:cubicBezTo>
                <a:cubicBezTo>
                  <a:pt x="11" y="10"/>
                  <a:pt x="21" y="10"/>
                  <a:pt x="29" y="7"/>
                </a:cubicBezTo>
                <a:cubicBezTo>
                  <a:pt x="32" y="6"/>
                  <a:pt x="31" y="1"/>
                  <a:pt x="28" y="1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chenying0907 137"/>
          <p:cNvSpPr/>
          <p:nvPr/>
        </p:nvSpPr>
        <p:spPr bwMode="auto">
          <a:xfrm>
            <a:off x="7262495" y="3589655"/>
            <a:ext cx="121920" cy="35560"/>
          </a:xfrm>
          <a:custGeom>
            <a:avLst/>
            <a:gdLst>
              <a:gd name="T0" fmla="*/ 30 w 32"/>
              <a:gd name="T1" fmla="*/ 2 h 10"/>
              <a:gd name="T2" fmla="*/ 18 w 32"/>
              <a:gd name="T3" fmla="*/ 1 h 10"/>
              <a:gd name="T4" fmla="*/ 4 w 32"/>
              <a:gd name="T5" fmla="*/ 2 h 10"/>
              <a:gd name="T6" fmla="*/ 4 w 32"/>
              <a:gd name="T7" fmla="*/ 8 h 10"/>
              <a:gd name="T8" fmla="*/ 18 w 32"/>
              <a:gd name="T9" fmla="*/ 9 h 10"/>
              <a:gd name="T10" fmla="*/ 30 w 32"/>
              <a:gd name="T11" fmla="*/ 8 h 10"/>
              <a:gd name="T12" fmla="*/ 30 w 32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0">
                <a:moveTo>
                  <a:pt x="30" y="2"/>
                </a:moveTo>
                <a:cubicBezTo>
                  <a:pt x="26" y="0"/>
                  <a:pt x="22" y="1"/>
                  <a:pt x="18" y="1"/>
                </a:cubicBezTo>
                <a:cubicBezTo>
                  <a:pt x="13" y="2"/>
                  <a:pt x="9" y="2"/>
                  <a:pt x="4" y="2"/>
                </a:cubicBezTo>
                <a:cubicBezTo>
                  <a:pt x="0" y="2"/>
                  <a:pt x="0" y="8"/>
                  <a:pt x="4" y="8"/>
                </a:cubicBezTo>
                <a:cubicBezTo>
                  <a:pt x="9" y="8"/>
                  <a:pt x="13" y="9"/>
                  <a:pt x="18" y="9"/>
                </a:cubicBezTo>
                <a:cubicBezTo>
                  <a:pt x="22" y="9"/>
                  <a:pt x="26" y="10"/>
                  <a:pt x="30" y="8"/>
                </a:cubicBezTo>
                <a:cubicBezTo>
                  <a:pt x="32" y="7"/>
                  <a:pt x="32" y="4"/>
                  <a:pt x="30" y="2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chenying0907 138"/>
          <p:cNvSpPr/>
          <p:nvPr/>
        </p:nvSpPr>
        <p:spPr bwMode="auto">
          <a:xfrm>
            <a:off x="7463790" y="3578860"/>
            <a:ext cx="136525" cy="46990"/>
          </a:xfrm>
          <a:custGeom>
            <a:avLst/>
            <a:gdLst>
              <a:gd name="T0" fmla="*/ 31 w 36"/>
              <a:gd name="T1" fmla="*/ 0 h 13"/>
              <a:gd name="T2" fmla="*/ 18 w 36"/>
              <a:gd name="T3" fmla="*/ 3 h 13"/>
              <a:gd name="T4" fmla="*/ 5 w 36"/>
              <a:gd name="T5" fmla="*/ 2 h 13"/>
              <a:gd name="T6" fmla="*/ 3 w 36"/>
              <a:gd name="T7" fmla="*/ 6 h 13"/>
              <a:gd name="T8" fmla="*/ 33 w 36"/>
              <a:gd name="T9" fmla="*/ 7 h 13"/>
              <a:gd name="T10" fmla="*/ 31 w 36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6" h="13">
                <a:moveTo>
                  <a:pt x="31" y="0"/>
                </a:moveTo>
                <a:cubicBezTo>
                  <a:pt x="27" y="1"/>
                  <a:pt x="23" y="3"/>
                  <a:pt x="18" y="3"/>
                </a:cubicBezTo>
                <a:cubicBezTo>
                  <a:pt x="14" y="3"/>
                  <a:pt x="9" y="3"/>
                  <a:pt x="5" y="2"/>
                </a:cubicBezTo>
                <a:cubicBezTo>
                  <a:pt x="2" y="2"/>
                  <a:pt x="0" y="5"/>
                  <a:pt x="3" y="6"/>
                </a:cubicBezTo>
                <a:cubicBezTo>
                  <a:pt x="11" y="10"/>
                  <a:pt x="25" y="13"/>
                  <a:pt x="33" y="7"/>
                </a:cubicBezTo>
                <a:cubicBezTo>
                  <a:pt x="36" y="5"/>
                  <a:pt x="35" y="0"/>
                  <a:pt x="31" y="0"/>
                </a:cubicBezTo>
                <a:close/>
              </a:path>
            </a:pathLst>
          </a:custGeom>
          <a:solidFill>
            <a:srgbClr val="575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PA_矩形 60"/>
          <p:cNvSpPr/>
          <p:nvPr>
            <p:custDataLst>
              <p:tags r:id="rId2"/>
            </p:custDataLst>
          </p:nvPr>
        </p:nvSpPr>
        <p:spPr>
          <a:xfrm>
            <a:off x="1324840" y="2107125"/>
            <a:ext cx="25960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EOS Speaking Assessment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PA_矩形 61"/>
          <p:cNvSpPr/>
          <p:nvPr>
            <p:custDataLst>
              <p:tags r:id="rId3"/>
            </p:custDataLst>
          </p:nvPr>
        </p:nvSpPr>
        <p:spPr>
          <a:xfrm>
            <a:off x="1380156" y="4476744"/>
            <a:ext cx="288802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Band Descriptors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PA_矩形 62"/>
          <p:cNvSpPr/>
          <p:nvPr>
            <p:custDataLst>
              <p:tags r:id="rId4"/>
            </p:custDataLst>
          </p:nvPr>
        </p:nvSpPr>
        <p:spPr>
          <a:xfrm>
            <a:off x="7625776" y="4719387"/>
            <a:ext cx="32094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Interview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Techniques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PA_矩形 63"/>
          <p:cNvSpPr/>
          <p:nvPr>
            <p:custDataLst>
              <p:tags r:id="rId5"/>
            </p:custDataLst>
          </p:nvPr>
        </p:nvSpPr>
        <p:spPr>
          <a:xfrm>
            <a:off x="7994607" y="2106770"/>
            <a:ext cx="333650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IELTS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Speaking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Test 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28590" y="369570"/>
            <a:ext cx="17348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Review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6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773723" y="1226713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  <p:sp>
        <p:nvSpPr>
          <p:cNvPr id="9" name="云形标注 8"/>
          <p:cNvSpPr/>
          <p:nvPr/>
        </p:nvSpPr>
        <p:spPr>
          <a:xfrm>
            <a:off x="161712" y="253218"/>
            <a:ext cx="3017586" cy="1304564"/>
          </a:xfrm>
          <a:prstGeom prst="cloudCallout">
            <a:avLst>
              <a:gd name="adj1" fmla="val 54913"/>
              <a:gd name="adj2" fmla="val 63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/>
              <a:t>“Type </a:t>
            </a:r>
            <a:r>
              <a:rPr lang="en-US" altLang="zh-CN" sz="2800" b="1" dirty="0" smtClean="0"/>
              <a:t>of” </a:t>
            </a:r>
            <a:r>
              <a:rPr lang="en-US" altLang="zh-CN" sz="2800" b="1" dirty="0"/>
              <a:t>Questions</a:t>
            </a:r>
            <a:endParaRPr lang="zh-CN" altLang="en-US" sz="2800" b="1" dirty="0"/>
          </a:p>
        </p:txBody>
      </p:sp>
      <p:sp>
        <p:nvSpPr>
          <p:cNvPr id="10" name="矩形 9"/>
          <p:cNvSpPr/>
          <p:nvPr/>
        </p:nvSpPr>
        <p:spPr>
          <a:xfrm>
            <a:off x="1087968" y="2377440"/>
            <a:ext cx="10367889" cy="16435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buses, taxies, motorcycle taxies, trains, the Underground/the subway/the tube/the Metro, planes, ferries and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mini-buses.</a:t>
            </a:r>
            <a:endParaRPr lang="en-US" altLang="zh-CN" sz="28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What’s </a:t>
            </a:r>
            <a:r>
              <a:rPr lang="en-US" altLang="zh-CN" sz="2800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better answer</a:t>
            </a:r>
            <a:r>
              <a:rPr lang="en-US" altLang="zh-CN" sz="2800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???</a:t>
            </a:r>
            <a:endParaRPr lang="en-US" altLang="zh-CN" sz="2800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912121" y="4492334"/>
            <a:ext cx="5359791" cy="1894298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1. Opening Phrase</a:t>
            </a:r>
            <a:endParaRPr lang="en-US" altLang="en-US" b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 actually …</a:t>
            </a:r>
            <a:endParaRPr lang="x-none" alt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course you know …</a:t>
            </a:r>
            <a:endParaRPr lang="x-none" alt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x-none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certainly …</a:t>
            </a:r>
            <a:endParaRPr lang="x-none" altLang="en-US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x-none" alt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65" y="3990822"/>
            <a:ext cx="5720861" cy="2897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45391" y="2479428"/>
            <a:ext cx="7746609" cy="3323490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2. Then use one of the following …</a:t>
            </a:r>
            <a:endParaRPr lang="en-US" altLang="zh-CN" b="1" dirty="0" smtClean="0"/>
          </a:p>
          <a:p>
            <a:r>
              <a:rPr lang="en-US" altLang="zh-CN" dirty="0" smtClean="0"/>
              <a:t>… </a:t>
            </a:r>
            <a:r>
              <a:rPr lang="en-US" altLang="zh-CN" dirty="0"/>
              <a:t>there’s quite a mixed variety of …</a:t>
            </a:r>
            <a:endParaRPr lang="en-US" altLang="zh-CN" dirty="0"/>
          </a:p>
          <a:p>
            <a:r>
              <a:rPr lang="en-US" altLang="zh-CN" dirty="0"/>
              <a:t>… there’s quite an extensive diversity of …</a:t>
            </a:r>
            <a:endParaRPr lang="en-US" altLang="zh-CN" dirty="0"/>
          </a:p>
          <a:p>
            <a:r>
              <a:rPr lang="en-US" altLang="zh-CN" dirty="0"/>
              <a:t>… there’s quite a wide range of …</a:t>
            </a:r>
            <a:endParaRPr lang="en-US" altLang="zh-CN" dirty="0"/>
          </a:p>
          <a:p>
            <a:r>
              <a:rPr lang="en-US" altLang="zh-CN" dirty="0"/>
              <a:t>… there’s a fairly broad range of …</a:t>
            </a:r>
            <a:endParaRPr lang="en-US" altLang="zh-CN" dirty="0"/>
          </a:p>
          <a:p>
            <a:r>
              <a:rPr lang="en-US" altLang="zh-CN" dirty="0"/>
              <a:t>… there’s quite a diverse mixture of </a:t>
            </a:r>
            <a:r>
              <a:rPr lang="en-US" altLang="zh-CN" dirty="0" smtClean="0"/>
              <a:t>…</a:t>
            </a:r>
            <a:endParaRPr lang="en-US" altLang="zh-CN" dirty="0"/>
          </a:p>
        </p:txBody>
      </p:sp>
      <p:grpSp>
        <p:nvGrpSpPr>
          <p:cNvPr id="5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6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949636" y="1184681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96" y="2377440"/>
            <a:ext cx="3272960" cy="3272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5906" y="2577902"/>
            <a:ext cx="10588284" cy="3587261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3. Now use the following structure to introduce the first type:</a:t>
            </a:r>
            <a:endParaRPr lang="en-US" altLang="zh-CN" b="1" dirty="0" smtClean="0"/>
          </a:p>
          <a:p>
            <a:r>
              <a:rPr lang="en-US" altLang="zh-CN" dirty="0" smtClean="0"/>
              <a:t>But </a:t>
            </a:r>
            <a:r>
              <a:rPr lang="en-US" altLang="zh-CN" dirty="0"/>
              <a:t>I guess the most +</a:t>
            </a:r>
            <a:r>
              <a:rPr lang="en-US" altLang="zh-CN" i="1" dirty="0"/>
              <a:t>adj.</a:t>
            </a:r>
            <a:r>
              <a:rPr lang="en-US" altLang="zh-CN" dirty="0"/>
              <a:t> … would probably be…</a:t>
            </a:r>
            <a:endParaRPr lang="en-US" altLang="zh-CN" dirty="0"/>
          </a:p>
          <a:p>
            <a:r>
              <a:rPr lang="en-US" altLang="zh-CN" dirty="0"/>
              <a:t>However, I suppose the most + </a:t>
            </a:r>
            <a:r>
              <a:rPr lang="en-US" altLang="zh-CN" i="1" dirty="0"/>
              <a:t>adj.</a:t>
            </a:r>
            <a:r>
              <a:rPr lang="en-US" altLang="zh-CN" dirty="0"/>
              <a:t> … could possibly be…</a:t>
            </a:r>
            <a:endParaRPr lang="en-US" altLang="zh-CN" dirty="0"/>
          </a:p>
          <a:p>
            <a:r>
              <a:rPr lang="en-US" altLang="zh-CN" dirty="0"/>
              <a:t>Yet I imagine the most +</a:t>
            </a:r>
            <a:r>
              <a:rPr lang="en-US" altLang="zh-CN" i="1" dirty="0"/>
              <a:t>adj.</a:t>
            </a:r>
            <a:r>
              <a:rPr lang="en-US" altLang="zh-CN" dirty="0"/>
              <a:t> …may well be…</a:t>
            </a:r>
            <a:endParaRPr lang="en-US" altLang="zh-CN" dirty="0"/>
          </a:p>
          <a:p>
            <a:r>
              <a:rPr lang="en-US" altLang="zh-CN" dirty="0"/>
              <a:t>Still, I suspect the most +</a:t>
            </a:r>
            <a:r>
              <a:rPr lang="en-US" altLang="zh-CN" i="1" dirty="0"/>
              <a:t>adj.</a:t>
            </a:r>
            <a:r>
              <a:rPr lang="en-US" altLang="zh-CN" dirty="0"/>
              <a:t> … could perhaps be…</a:t>
            </a:r>
            <a:endParaRPr lang="en-US" altLang="zh-CN" dirty="0"/>
          </a:p>
        </p:txBody>
      </p:sp>
      <p:grpSp>
        <p:nvGrpSpPr>
          <p:cNvPr id="4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49636" y="1233918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4904" y="2431624"/>
            <a:ext cx="7904718" cy="184274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dirty="0">
                <a:solidFill>
                  <a:srgbClr val="C00000"/>
                </a:solidFill>
              </a:rPr>
              <a:t>Common</a:t>
            </a:r>
            <a:endParaRPr lang="en-US" altLang="zh-CN" dirty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C00000"/>
                </a:solidFill>
              </a:rPr>
              <a:t>Fashionable/Famous/Trendy/Up-to-date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C00000"/>
                </a:solidFill>
              </a:rPr>
              <a:t>Widely-used/Commonly-used/Frequently-used</a:t>
            </a:r>
            <a:endParaRPr lang="en-US" altLang="zh-CN" dirty="0">
              <a:solidFill>
                <a:srgbClr val="C00000"/>
              </a:solidFill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49636" y="1238865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1434904" y="4020158"/>
            <a:ext cx="3967089" cy="1924474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C00000"/>
                </a:solidFill>
              </a:rPr>
              <a:t>Popular/Widespread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Standard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Usual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Current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6271913" y="4083491"/>
            <a:ext cx="2926743" cy="189773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mtClean="0">
                <a:solidFill>
                  <a:srgbClr val="C00000"/>
                </a:solidFill>
              </a:rPr>
              <a:t>Best-selling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Influential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Crucial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renowned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9481624" y="3492238"/>
            <a:ext cx="2602523" cy="2219245"/>
          </a:xfrm>
          <a:prstGeom prst="cloudCallout">
            <a:avLst>
              <a:gd name="adj1" fmla="val -69643"/>
              <a:gd name="adj2" fmla="val -15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3600" b="1" dirty="0" smtClean="0"/>
              <a:t>Adj.</a:t>
            </a:r>
            <a:endParaRPr kumimoji="1" lang="zh-CN" altLang="en-US" sz="36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15396" y="2431624"/>
            <a:ext cx="9913034" cy="2683715"/>
          </a:xfrm>
        </p:spPr>
        <p:txBody>
          <a:bodyPr/>
          <a:lstStyle/>
          <a:p>
            <a:pPr marL="0" indent="0">
              <a:buNone/>
            </a:pPr>
            <a:r>
              <a:rPr lang="en-US" altLang="zh-CN" b="1" dirty="0"/>
              <a:t>4. Then use a phrase to add a detail: </a:t>
            </a:r>
            <a:r>
              <a:rPr lang="en-US" altLang="zh-CN" b="1" dirty="0" smtClean="0"/>
              <a:t>Provide reasons</a:t>
            </a:r>
            <a:endParaRPr lang="en-US" altLang="en-US" b="1" dirty="0" smtClean="0"/>
          </a:p>
          <a:p>
            <a:r>
              <a:rPr lang="x-none" altLang="en-US" dirty="0" smtClean="0"/>
              <a:t>What </a:t>
            </a:r>
            <a:r>
              <a:rPr lang="x-none" altLang="en-US" dirty="0"/>
              <a:t>causes … is that…</a:t>
            </a:r>
            <a:endParaRPr lang="x-none" altLang="en-US" dirty="0"/>
          </a:p>
          <a:p>
            <a:r>
              <a:rPr lang="x-none" altLang="en-US" dirty="0"/>
              <a:t>I assume … are so</a:t>
            </a:r>
            <a:r>
              <a:rPr lang="zh-CN" altLang="en-US" dirty="0"/>
              <a:t> </a:t>
            </a:r>
            <a:r>
              <a:rPr lang="x-none" altLang="en-US" dirty="0"/>
              <a:t>+ adj. because…</a:t>
            </a:r>
            <a:endParaRPr lang="x-none" altLang="en-US" dirty="0"/>
          </a:p>
          <a:p>
            <a:r>
              <a:rPr lang="x-none" altLang="en-US" dirty="0"/>
              <a:t>And the explanation for this could be that …</a:t>
            </a:r>
            <a:endParaRPr lang="x-none" altLang="en-US" dirty="0"/>
          </a:p>
          <a:p>
            <a:r>
              <a:rPr lang="x-none" altLang="en-US" dirty="0"/>
              <a:t>And the basis of this is that …</a:t>
            </a:r>
            <a:endParaRPr lang="x-none" altLang="en-US" dirty="0"/>
          </a:p>
        </p:txBody>
      </p:sp>
      <p:grpSp>
        <p:nvGrpSpPr>
          <p:cNvPr id="4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49636" y="1238865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4008456" y="281415"/>
            <a:ext cx="4526915" cy="896477"/>
            <a:chOff x="4008456" y="281415"/>
            <a:chExt cx="452691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08456" y="375938"/>
              <a:ext cx="452691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x-none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Home &amp; Hometown</a:t>
              </a:r>
              <a:endParaRPr lang="en-US" altLang="x-none" sz="40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949636" y="1238865"/>
            <a:ext cx="10644554" cy="119275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Transportation</a:t>
            </a:r>
            <a:endParaRPr lang="x-none" altLang="en-US" sz="28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Tell me about the </a:t>
            </a:r>
            <a:r>
              <a:rPr lang="en-US" altLang="zh-CN" sz="2800" b="1" u="sng" dirty="0" smtClean="0">
                <a:latin typeface="Times New Roman" panose="02020603050405020304" pitchFamily="18" charset="0"/>
                <a:ea typeface="华文新魏" panose="02010800040101010101" charset="-122"/>
              </a:rPr>
              <a:t>different types of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华文新魏" panose="02010800040101010101" charset="-122"/>
              </a:rPr>
              <a:t>public transport in your city.</a:t>
            </a:r>
            <a:endParaRPr lang="en-US" altLang="zh-CN" sz="2800" b="1" dirty="0">
              <a:latin typeface="Times New Roman" panose="02020603050405020304" pitchFamily="18" charset="0"/>
              <a:ea typeface="华文新魏" panose="02010800040101010101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82886" y="2451352"/>
            <a:ext cx="7832035" cy="396270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course, you know there’s quite a mixed variety of </a:t>
            </a:r>
            <a:r>
              <a:rPr lang="en-US" altLang="en-US" i="1" dirty="0" smtClean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transport</a:t>
            </a:r>
            <a:r>
              <a:rPr lang="x-none" altLang="en-US" i="1" dirty="0" smtClean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x-none" altLang="en-US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though I think the most </a:t>
            </a:r>
            <a:r>
              <a:rPr lang="x-none" altLang="en-US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… would potentially be ... And the explanation for this could be that … </a:t>
            </a:r>
            <a:endParaRPr lang="x-none" altLang="en-US" dirty="0" smtClean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Another form</a:t>
            </a:r>
            <a:r>
              <a:rPr lang="x-none" altLang="en-US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x-none" altLang="en-US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i="1" dirty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 </a:t>
            </a:r>
            <a:r>
              <a:rPr lang="en-US" altLang="en-US" i="1" dirty="0" smtClean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transport</a:t>
            </a:r>
            <a:r>
              <a:rPr lang="x-none" altLang="en-US" i="1" dirty="0" smtClean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that’s worth mentioning could be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and the main feature of ...</a:t>
            </a: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that …(detail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altLang="en-US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 descr="OIP-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65" y="2755375"/>
            <a:ext cx="3792621" cy="31020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87966" y="281415"/>
            <a:ext cx="2216068" cy="896477"/>
            <a:chOff x="4987966" y="281415"/>
            <a:chExt cx="2216068" cy="896477"/>
          </a:xfrm>
        </p:grpSpPr>
        <p:sp>
          <p:nvSpPr>
            <p:cNvPr id="6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116522" y="369588"/>
              <a:ext cx="195897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</a:rPr>
                <a:t>Practice</a:t>
              </a:r>
              <a:endParaRPr lang="en-US" altLang="zh-CN" sz="4000" b="1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847090" y="1459230"/>
            <a:ext cx="10935970" cy="47999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Let’s try on EOS speaking Part 1 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1. Could you please introduce yourself?</a:t>
            </a:r>
            <a:endParaRPr lang="en-US" altLang="zh-CN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2. Short answer questions.</a:t>
            </a:r>
            <a:endParaRPr lang="en-US" altLang="zh-CN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91785" y="2056102"/>
            <a:ext cx="4304596" cy="3921507"/>
            <a:chOff x="2716214" y="2379664"/>
            <a:chExt cx="3317875" cy="3022600"/>
          </a:xfrm>
        </p:grpSpPr>
        <p:sp>
          <p:nvSpPr>
            <p:cNvPr id="24" name="MH_Other_1"/>
            <p:cNvSpPr/>
            <p:nvPr>
              <p:custDataLst>
                <p:tags r:id="rId1"/>
              </p:custDataLst>
            </p:nvPr>
          </p:nvSpPr>
          <p:spPr>
            <a:xfrm>
              <a:off x="2716214" y="3040063"/>
              <a:ext cx="1354137" cy="1739900"/>
            </a:xfrm>
            <a:custGeom>
              <a:avLst/>
              <a:gdLst/>
              <a:ahLst/>
              <a:cxnLst/>
              <a:rect l="l" t="t" r="r" b="b"/>
              <a:pathLst>
                <a:path w="2572873" h="3307098">
                  <a:moveTo>
                    <a:pt x="1545347" y="0"/>
                  </a:moveTo>
                  <a:cubicBezTo>
                    <a:pt x="2150925" y="267787"/>
                    <a:pt x="2572873" y="874071"/>
                    <a:pt x="2572873" y="1578906"/>
                  </a:cubicBezTo>
                  <a:cubicBezTo>
                    <a:pt x="2572873" y="2533360"/>
                    <a:pt x="1799135" y="3307098"/>
                    <a:pt x="844681" y="3307098"/>
                  </a:cubicBezTo>
                  <a:cubicBezTo>
                    <a:pt x="537681" y="3307098"/>
                    <a:pt x="249378" y="3227048"/>
                    <a:pt x="0" y="3085804"/>
                  </a:cubicBezTo>
                  <a:cubicBezTo>
                    <a:pt x="213788" y="3182168"/>
                    <a:pt x="451046" y="3235090"/>
                    <a:pt x="700665" y="3235090"/>
                  </a:cubicBezTo>
                  <a:cubicBezTo>
                    <a:pt x="1655119" y="3235090"/>
                    <a:pt x="2428857" y="2461352"/>
                    <a:pt x="2428857" y="1506898"/>
                  </a:cubicBezTo>
                  <a:cubicBezTo>
                    <a:pt x="2428857" y="859444"/>
                    <a:pt x="2072814" y="295148"/>
                    <a:pt x="1545347" y="0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350" kern="0">
                <a:solidFill>
                  <a:srgbClr val="F9F9F9"/>
                </a:solidFill>
                <a:latin typeface="Calibri" panose="020F0502020204030204"/>
              </a:endParaRPr>
            </a:p>
          </p:txBody>
        </p:sp>
        <p:sp>
          <p:nvSpPr>
            <p:cNvPr id="27" name="MH_Other_2"/>
            <p:cNvSpPr/>
            <p:nvPr>
              <p:custDataLst>
                <p:tags r:id="rId2"/>
              </p:custDataLst>
            </p:nvPr>
          </p:nvSpPr>
          <p:spPr>
            <a:xfrm>
              <a:off x="4202114" y="3049589"/>
              <a:ext cx="1831975" cy="2352675"/>
            </a:xfrm>
            <a:custGeom>
              <a:avLst/>
              <a:gdLst/>
              <a:ahLst/>
              <a:cxnLst/>
              <a:rect l="l" t="t" r="r" b="b"/>
              <a:pathLst>
                <a:path w="2572873" h="3307098">
                  <a:moveTo>
                    <a:pt x="1545347" y="0"/>
                  </a:moveTo>
                  <a:cubicBezTo>
                    <a:pt x="2150925" y="267787"/>
                    <a:pt x="2572873" y="874071"/>
                    <a:pt x="2572873" y="1578906"/>
                  </a:cubicBezTo>
                  <a:cubicBezTo>
                    <a:pt x="2572873" y="2533360"/>
                    <a:pt x="1799135" y="3307098"/>
                    <a:pt x="844681" y="3307098"/>
                  </a:cubicBezTo>
                  <a:cubicBezTo>
                    <a:pt x="537681" y="3307098"/>
                    <a:pt x="249378" y="3227048"/>
                    <a:pt x="0" y="3085804"/>
                  </a:cubicBezTo>
                  <a:cubicBezTo>
                    <a:pt x="213788" y="3182168"/>
                    <a:pt x="451046" y="3235090"/>
                    <a:pt x="700665" y="3235090"/>
                  </a:cubicBezTo>
                  <a:cubicBezTo>
                    <a:pt x="1655119" y="3235090"/>
                    <a:pt x="2428857" y="2461352"/>
                    <a:pt x="2428857" y="1506898"/>
                  </a:cubicBezTo>
                  <a:cubicBezTo>
                    <a:pt x="2428857" y="859444"/>
                    <a:pt x="2072814" y="295148"/>
                    <a:pt x="1545347" y="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350" kern="0">
                <a:solidFill>
                  <a:srgbClr val="F9F9F9"/>
                </a:solidFill>
                <a:latin typeface="Calibri" panose="020F0502020204030204"/>
              </a:endParaRPr>
            </a:p>
          </p:txBody>
        </p:sp>
        <p:sp>
          <p:nvSpPr>
            <p:cNvPr id="30" name="MH_Other_3"/>
            <p:cNvSpPr/>
            <p:nvPr>
              <p:custDataLst>
                <p:tags r:id="rId3"/>
              </p:custDataLst>
            </p:nvPr>
          </p:nvSpPr>
          <p:spPr>
            <a:xfrm>
              <a:off x="4160838" y="2379664"/>
              <a:ext cx="901700" cy="1158875"/>
            </a:xfrm>
            <a:custGeom>
              <a:avLst/>
              <a:gdLst/>
              <a:ahLst/>
              <a:cxnLst/>
              <a:rect l="l" t="t" r="r" b="b"/>
              <a:pathLst>
                <a:path w="2572873" h="3307098">
                  <a:moveTo>
                    <a:pt x="1545347" y="0"/>
                  </a:moveTo>
                  <a:cubicBezTo>
                    <a:pt x="2150925" y="267787"/>
                    <a:pt x="2572873" y="874071"/>
                    <a:pt x="2572873" y="1578906"/>
                  </a:cubicBezTo>
                  <a:cubicBezTo>
                    <a:pt x="2572873" y="2533360"/>
                    <a:pt x="1799135" y="3307098"/>
                    <a:pt x="844681" y="3307098"/>
                  </a:cubicBezTo>
                  <a:cubicBezTo>
                    <a:pt x="537681" y="3307098"/>
                    <a:pt x="249378" y="3227048"/>
                    <a:pt x="0" y="3085804"/>
                  </a:cubicBezTo>
                  <a:cubicBezTo>
                    <a:pt x="213788" y="3182168"/>
                    <a:pt x="451046" y="3235090"/>
                    <a:pt x="700665" y="3235090"/>
                  </a:cubicBezTo>
                  <a:cubicBezTo>
                    <a:pt x="1655119" y="3235090"/>
                    <a:pt x="2428857" y="2461352"/>
                    <a:pt x="2428857" y="1506898"/>
                  </a:cubicBezTo>
                  <a:cubicBezTo>
                    <a:pt x="2428857" y="859444"/>
                    <a:pt x="2072814" y="295148"/>
                    <a:pt x="1545347" y="0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350" kern="0">
                <a:solidFill>
                  <a:srgbClr val="F9F9F9"/>
                </a:solidFill>
                <a:latin typeface="Calibri" panose="020F0502020204030204"/>
              </a:endParaRPr>
            </a:p>
          </p:txBody>
        </p:sp>
      </p:grpSp>
      <p:pic>
        <p:nvPicPr>
          <p:cNvPr id="10" name="图片占位符 9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>
          <a:xfrm>
            <a:off x="2605600" y="2023147"/>
            <a:ext cx="1441732" cy="1441730"/>
          </a:xfrm>
        </p:spPr>
      </p:pic>
      <p:pic>
        <p:nvPicPr>
          <p:cNvPr id="12" name="图片占位符 11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1" r="9971"/>
          <a:stretch>
            <a:fillRect/>
          </a:stretch>
        </p:blipFill>
        <p:spPr>
          <a:xfrm>
            <a:off x="550105" y="2863470"/>
            <a:ext cx="2164656" cy="2164656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 r="11300"/>
          <a:stretch>
            <a:fillRect/>
          </a:stretch>
        </p:blipFill>
        <p:spPr>
          <a:xfrm>
            <a:off x="2288419" y="2866815"/>
            <a:ext cx="2926714" cy="2926714"/>
          </a:xfrm>
        </p:spPr>
      </p:pic>
      <p:sp>
        <p:nvSpPr>
          <p:cNvPr id="34" name="Rectangle 3"/>
          <p:cNvSpPr txBox="1">
            <a:spLocks noChangeArrowheads="1"/>
          </p:cNvSpPr>
          <p:nvPr/>
        </p:nvSpPr>
        <p:spPr>
          <a:xfrm>
            <a:off x="5449932" y="1459307"/>
            <a:ext cx="6742068" cy="5054035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b="1" dirty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Opening and </a:t>
            </a:r>
            <a:r>
              <a:rPr lang="en-US" altLang="zh-CN" sz="3200" b="1" dirty="0" smtClean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transitioning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several reasons for …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a big topic. Let me see…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Well, that’s hard to say.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an interesting question!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start with, First, Second/in addition/also/furthermore/…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After that…then…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conclusion</a:t>
            </a:r>
            <a:endParaRPr lang="en-US" altLang="zh-CN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5" name="组合 1"/>
          <p:cNvGrpSpPr/>
          <p:nvPr/>
        </p:nvGrpSpPr>
        <p:grpSpPr>
          <a:xfrm>
            <a:off x="3393984" y="281415"/>
            <a:ext cx="5755871" cy="896477"/>
            <a:chOff x="3393984" y="281415"/>
            <a:chExt cx="5755871" cy="896477"/>
          </a:xfrm>
        </p:grpSpPr>
        <p:sp>
          <p:nvSpPr>
            <p:cNvPr id="36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8" name="图片占位符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" b="1054"/>
          <a:stretch>
            <a:fillRect/>
          </a:stretch>
        </p:blipFill>
        <p:spPr>
          <a:xfrm>
            <a:off x="1676791" y="4243651"/>
            <a:ext cx="2084549" cy="1529237"/>
          </a:xfrm>
        </p:spPr>
      </p:pic>
      <p:pic>
        <p:nvPicPr>
          <p:cNvPr id="9" name="图片占位符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r="2143"/>
          <a:stretch>
            <a:fillRect/>
          </a:stretch>
        </p:blipFill>
        <p:spPr>
          <a:xfrm>
            <a:off x="3556865" y="2896490"/>
            <a:ext cx="2084549" cy="1529237"/>
          </a:xfrm>
        </p:spPr>
      </p:pic>
      <p:pic>
        <p:nvPicPr>
          <p:cNvPr id="13" name="图片占位符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" r="2143"/>
          <a:stretch>
            <a:fillRect/>
          </a:stretch>
        </p:blipFill>
        <p:spPr>
          <a:xfrm>
            <a:off x="2148905" y="1601324"/>
            <a:ext cx="2084549" cy="1529237"/>
          </a:xfrm>
        </p:spPr>
      </p:pic>
      <p:pic>
        <p:nvPicPr>
          <p:cNvPr id="14" name="图片占位符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" b="1104"/>
          <a:stretch>
            <a:fillRect/>
          </a:stretch>
        </p:blipFill>
        <p:spPr>
          <a:xfrm>
            <a:off x="663700" y="3864469"/>
            <a:ext cx="2848443" cy="1882421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</p:pic>
      <p:sp>
        <p:nvSpPr>
          <p:cNvPr id="15" name="MH_SubTitle_2"/>
          <p:cNvSpPr/>
          <p:nvPr>
            <p:custDataLst>
              <p:tags r:id="rId4"/>
            </p:custDataLst>
          </p:nvPr>
        </p:nvSpPr>
        <p:spPr>
          <a:xfrm>
            <a:off x="618978" y="1601324"/>
            <a:ext cx="2937887" cy="2000005"/>
          </a:xfrm>
          <a:prstGeom prst="rect">
            <a:avLst/>
          </a:prstGeom>
          <a:noFill/>
          <a:ln w="101600">
            <a:solidFill>
              <a:schemeClr val="accent2"/>
            </a:solidFill>
          </a:ln>
          <a:effectLst>
            <a:innerShdw blurRad="114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90000" rIns="180000" bIns="9000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2000" dirty="0">
              <a:solidFill>
                <a:srgbClr val="1C1C1C"/>
              </a:solidFill>
            </a:endParaRPr>
          </a:p>
        </p:txBody>
      </p:sp>
      <p:sp>
        <p:nvSpPr>
          <p:cNvPr id="16" name="MH_SubTitle_4"/>
          <p:cNvSpPr/>
          <p:nvPr>
            <p:custDataLst>
              <p:tags r:id="rId5"/>
            </p:custDataLst>
          </p:nvPr>
        </p:nvSpPr>
        <p:spPr>
          <a:xfrm>
            <a:off x="618978" y="3820503"/>
            <a:ext cx="2937887" cy="1900390"/>
          </a:xfrm>
          <a:prstGeom prst="rect">
            <a:avLst/>
          </a:prstGeom>
          <a:noFill/>
          <a:ln w="101600">
            <a:solidFill>
              <a:schemeClr val="accent2"/>
            </a:solidFill>
          </a:ln>
          <a:effectLst>
            <a:innerShdw blurRad="114300">
              <a:schemeClr val="accent1">
                <a:lumMod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90000" rIns="180000" bIns="90000" anchor="ctr">
            <a:normAutofit/>
          </a:bodyPr>
          <a:lstStyle/>
          <a:p>
            <a:pPr algn="ctr">
              <a:lnSpc>
                <a:spcPct val="130000"/>
              </a:lnSpc>
              <a:defRPr/>
            </a:pPr>
            <a:endParaRPr lang="en-US" altLang="zh-CN" sz="2000" dirty="0">
              <a:solidFill>
                <a:srgbClr val="1C1C1C"/>
              </a:solidFill>
            </a:endParaRPr>
          </a:p>
        </p:txBody>
      </p:sp>
      <p:pic>
        <p:nvPicPr>
          <p:cNvPr id="18" name="图片占位符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" r="269"/>
          <a:stretch>
            <a:fillRect/>
          </a:stretch>
        </p:blipFill>
        <p:spPr>
          <a:xfrm>
            <a:off x="663699" y="1639929"/>
            <a:ext cx="2848443" cy="1913780"/>
          </a:xfrm>
          <a:custGeom>
            <a:avLst/>
            <a:gdLst>
              <a:gd name="connsiteX0" fmla="*/ 0 w 2084549"/>
              <a:gd name="connsiteY0" fmla="*/ 0 h 1529237"/>
              <a:gd name="connsiteX1" fmla="*/ 2084549 w 2084549"/>
              <a:gd name="connsiteY1" fmla="*/ 0 h 1529237"/>
              <a:gd name="connsiteX2" fmla="*/ 2084549 w 2084549"/>
              <a:gd name="connsiteY2" fmla="*/ 1529237 h 1529237"/>
              <a:gd name="connsiteX3" fmla="*/ 0 w 2084549"/>
              <a:gd name="connsiteY3" fmla="*/ 1529237 h 152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4549" h="1529237">
                <a:moveTo>
                  <a:pt x="0" y="0"/>
                </a:moveTo>
                <a:lnTo>
                  <a:pt x="2084549" y="0"/>
                </a:lnTo>
                <a:lnTo>
                  <a:pt x="2084549" y="1529237"/>
                </a:lnTo>
                <a:lnTo>
                  <a:pt x="0" y="1529237"/>
                </a:lnTo>
                <a:close/>
              </a:path>
            </a:pathLst>
          </a:custGeom>
        </p:spPr>
      </p:pic>
      <p:sp>
        <p:nvSpPr>
          <p:cNvPr id="19" name="Rectangle 3"/>
          <p:cNvSpPr txBox="1">
            <a:spLocks noChangeArrowheads="1"/>
          </p:cNvSpPr>
          <p:nvPr/>
        </p:nvSpPr>
        <p:spPr>
          <a:xfrm>
            <a:off x="3868615" y="1347909"/>
            <a:ext cx="8032652" cy="5192274"/>
          </a:xfr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4600" b="1" dirty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endParaRPr lang="en-US" altLang="zh-CN" sz="4600" b="1" dirty="0">
              <a:solidFill>
                <a:srgbClr val="8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51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In what ways magazines are different to newspapers</a:t>
            </a:r>
            <a:r>
              <a:rPr lang="en-US" altLang="zh-CN" sz="51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Obviously there are a number of clear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differences/distinctions…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...whereas in contrast…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…while on the other hand…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…alternatively…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…then in opposition…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Tx/>
              <a:buNone/>
            </a:pPr>
            <a:endParaRPr lang="en-US" altLang="zh-CN" sz="4500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/>
          <p:cNvSpPr/>
          <p:nvPr/>
        </p:nvSpPr>
        <p:spPr>
          <a:xfrm>
            <a:off x="465931" y="1521189"/>
            <a:ext cx="3340010" cy="2116900"/>
          </a:xfrm>
          <a:prstGeom prst="roundRect">
            <a:avLst>
              <a:gd name="adj" fmla="val 65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>
            <a:off x="465931" y="3845290"/>
            <a:ext cx="3340010" cy="2116900"/>
          </a:xfrm>
          <a:prstGeom prst="roundRect">
            <a:avLst>
              <a:gd name="adj" fmla="val 650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49" b="14749"/>
          <a:stretch>
            <a:fillRect/>
          </a:stretch>
        </p:blipFill>
        <p:spPr>
          <a:xfrm>
            <a:off x="545910" y="1622790"/>
            <a:ext cx="3180055" cy="1734395"/>
          </a:xfrm>
        </p:spPr>
      </p:pic>
      <p:pic>
        <p:nvPicPr>
          <p:cNvPr id="10" name="图片占位符 9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76" b="15076"/>
          <a:stretch>
            <a:fillRect/>
          </a:stretch>
        </p:blipFill>
        <p:spPr>
          <a:xfrm>
            <a:off x="545910" y="3946891"/>
            <a:ext cx="3180055" cy="1734395"/>
          </a:xfrm>
        </p:spPr>
      </p:pic>
      <p:grpSp>
        <p:nvGrpSpPr>
          <p:cNvPr id="34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3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37" name="Rectangle 3"/>
          <p:cNvSpPr txBox="1">
            <a:spLocks noChangeArrowheads="1"/>
          </p:cNvSpPr>
          <p:nvPr/>
        </p:nvSpPr>
        <p:spPr>
          <a:xfrm>
            <a:off x="3885920" y="1195754"/>
            <a:ext cx="8170092" cy="5219114"/>
          </a:xfr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zh-CN" sz="5800" b="1" dirty="0" smtClean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Predicting</a:t>
            </a:r>
            <a:endParaRPr lang="en-US" altLang="zh-CN" sz="5800" b="1" dirty="0">
              <a:solidFill>
                <a:srgbClr val="8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51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51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1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will schools be like in the future?</a:t>
            </a:r>
            <a:endParaRPr lang="en-US" altLang="zh-CN" sz="51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I’m </a:t>
            </a:r>
            <a:r>
              <a:rPr lang="en-US" altLang="zh-CN" sz="5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sure that in years to come we will see a number of great changes related to this.</a:t>
            </a:r>
            <a:endParaRPr lang="en-US" altLang="zh-CN" sz="5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imagine in the not so distant future there are going to be a few imminent changes</a:t>
            </a: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5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could be possible that…</a:t>
            </a:r>
            <a:endParaRPr lang="en-US" altLang="zh-CN" sz="5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There’s even a chance that…</a:t>
            </a:r>
            <a:endParaRPr lang="en-US" altLang="zh-CN" sz="51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5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know it’s a bit of a crazy thought, but one day maybe we could</a:t>
            </a:r>
            <a:r>
              <a:rPr lang="en-US" altLang="zh-CN" sz="5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5400" dirty="0"/>
          </a:p>
          <a:p>
            <a:pPr algn="ctr">
              <a:buFontTx/>
              <a:buNone/>
            </a:pPr>
            <a:endParaRPr lang="en-US" altLang="zh-CN" sz="5100" i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>
            <p:custDataLst>
              <p:tags r:id="rId1"/>
            </p:custDataLst>
          </p:nvPr>
        </p:nvSpPr>
        <p:spPr>
          <a:xfrm>
            <a:off x="3575050" y="2906714"/>
            <a:ext cx="1042988" cy="1044575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3663950" y="2997200"/>
            <a:ext cx="865188" cy="86360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400" kern="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2</a:t>
            </a:r>
            <a:endParaRPr lang="zh-CN" altLang="en-US" sz="4400" kern="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76" name="直接连接符 16"/>
          <p:cNvCxnSpPr>
            <a:cxnSpLocks noChangeShapeType="1"/>
            <a:stCxn id="15" idx="6"/>
          </p:cNvCxnSpPr>
          <p:nvPr>
            <p:custDataLst>
              <p:tags r:id="rId3"/>
            </p:custDataLst>
          </p:nvPr>
        </p:nvCxnSpPr>
        <p:spPr bwMode="auto">
          <a:xfrm>
            <a:off x="4618038" y="3429000"/>
            <a:ext cx="3998912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4891186" y="281415"/>
            <a:ext cx="2409635" cy="896477"/>
            <a:chOff x="4891186" y="281415"/>
            <a:chExt cx="2409635" cy="896477"/>
          </a:xfrm>
        </p:grpSpPr>
        <p:sp>
          <p:nvSpPr>
            <p:cNvPr id="8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91186" y="369588"/>
              <a:ext cx="24096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CONTENTS</a:t>
              </a:r>
              <a:endParaRPr lang="zh-CN" altLang="en-US" sz="4000" dirty="0"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72560" y="2517775"/>
            <a:ext cx="5071110" cy="91122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Topics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MH_Other_1"/>
          <p:cNvCxnSpPr/>
          <p:nvPr>
            <p:custDataLst>
              <p:tags r:id="rId1"/>
            </p:custDataLst>
          </p:nvPr>
        </p:nvCxnSpPr>
        <p:spPr>
          <a:xfrm>
            <a:off x="599516" y="3509877"/>
            <a:ext cx="7202582" cy="1957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30" name="MH_Other_2"/>
          <p:cNvCxnSpPr/>
          <p:nvPr>
            <p:custDataLst>
              <p:tags r:id="rId2"/>
            </p:custDataLst>
          </p:nvPr>
        </p:nvCxnSpPr>
        <p:spPr>
          <a:xfrm>
            <a:off x="633046" y="4317633"/>
            <a:ext cx="7258929" cy="978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31" name="MH_Other_3"/>
          <p:cNvCxnSpPr/>
          <p:nvPr>
            <p:custDataLst>
              <p:tags r:id="rId3"/>
            </p:custDataLst>
          </p:nvPr>
        </p:nvCxnSpPr>
        <p:spPr>
          <a:xfrm flipV="1">
            <a:off x="633046" y="5035978"/>
            <a:ext cx="7258929" cy="25146"/>
          </a:xfrm>
          <a:prstGeom prst="line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headEnd type="oval" w="med" len="med"/>
            <a:tailEnd type="none" w="med" len="med"/>
          </a:ln>
          <a:effectLst/>
        </p:spPr>
      </p:cxnSp>
      <p:cxnSp>
        <p:nvCxnSpPr>
          <p:cNvPr id="32" name="MH_Other_4"/>
          <p:cNvCxnSpPr>
            <a:endCxn id="39" idx="2"/>
          </p:cNvCxnSpPr>
          <p:nvPr>
            <p:custDataLst>
              <p:tags r:id="rId4"/>
            </p:custDataLst>
          </p:nvPr>
        </p:nvCxnSpPr>
        <p:spPr>
          <a:xfrm>
            <a:off x="599516" y="5800703"/>
            <a:ext cx="7712323" cy="0"/>
          </a:xfrm>
          <a:prstGeom prst="line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headEnd type="oval" w="med" len="med"/>
            <a:tailEnd type="none" w="med" len="med"/>
          </a:ln>
          <a:effectLst/>
        </p:spPr>
      </p:cxnSp>
      <p:sp>
        <p:nvSpPr>
          <p:cNvPr id="34" name="MH_Other_5"/>
          <p:cNvSpPr/>
          <p:nvPr>
            <p:custDataLst>
              <p:tags r:id="rId5"/>
            </p:custDataLst>
          </p:nvPr>
        </p:nvSpPr>
        <p:spPr>
          <a:xfrm>
            <a:off x="8497909" y="1768224"/>
            <a:ext cx="3641151" cy="1813727"/>
          </a:xfrm>
          <a:prstGeom prst="triangle">
            <a:avLst/>
          </a:prstGeom>
          <a:solidFill>
            <a:schemeClr val="accent1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35" name="MH_Other_6"/>
          <p:cNvSpPr/>
          <p:nvPr>
            <p:custDataLst>
              <p:tags r:id="rId6"/>
            </p:custDataLst>
          </p:nvPr>
        </p:nvSpPr>
        <p:spPr>
          <a:xfrm>
            <a:off x="8824654" y="2818894"/>
            <a:ext cx="2987660" cy="1488940"/>
          </a:xfrm>
          <a:prstGeom prst="triangle">
            <a:avLst/>
          </a:prstGeom>
          <a:solidFill>
            <a:schemeClr val="accent2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36" name="MH_Other_7"/>
          <p:cNvSpPr/>
          <p:nvPr>
            <p:custDataLst>
              <p:tags r:id="rId7"/>
            </p:custDataLst>
          </p:nvPr>
        </p:nvSpPr>
        <p:spPr>
          <a:xfrm>
            <a:off x="9082919" y="3820650"/>
            <a:ext cx="2473087" cy="1230674"/>
          </a:xfrm>
          <a:prstGeom prst="triangle">
            <a:avLst/>
          </a:prstGeom>
          <a:solidFill>
            <a:schemeClr val="accent3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37" name="MH_Other_8"/>
          <p:cNvSpPr/>
          <p:nvPr>
            <p:custDataLst>
              <p:tags r:id="rId8"/>
            </p:custDataLst>
          </p:nvPr>
        </p:nvSpPr>
        <p:spPr>
          <a:xfrm>
            <a:off x="9339228" y="4814582"/>
            <a:ext cx="1958513" cy="976322"/>
          </a:xfrm>
          <a:prstGeom prst="triangle">
            <a:avLst/>
          </a:prstGeom>
          <a:solidFill>
            <a:schemeClr val="accent4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39" name="MH_Other_9"/>
          <p:cNvSpPr/>
          <p:nvPr>
            <p:custDataLst>
              <p:tags r:id="rId9"/>
            </p:custDataLst>
          </p:nvPr>
        </p:nvSpPr>
        <p:spPr>
          <a:xfrm>
            <a:off x="8311839" y="5607003"/>
            <a:ext cx="336528" cy="193700"/>
          </a:xfrm>
          <a:prstGeom prst="triangle">
            <a:avLst/>
          </a:prstGeom>
          <a:solidFill>
            <a:srgbClr val="F3F3F3"/>
          </a:solidFill>
          <a:ln w="25400" cap="flat" cmpd="sng" algn="ctr">
            <a:solidFill>
              <a:srgbClr val="FFFFFF"/>
            </a:solidFill>
            <a:prstDash val="solid"/>
          </a:ln>
          <a:effectLst/>
        </p:spPr>
        <p:txBody>
          <a:bodyPr lIns="68580" tIns="34290" rIns="68580" bIns="34290" anchor="ctr"/>
          <a:lstStyle/>
          <a:p>
            <a:pPr algn="ctr">
              <a:defRPr/>
            </a:pPr>
            <a:endParaRPr lang="en-US" sz="1350" kern="0">
              <a:solidFill>
                <a:sysClr val="window" lastClr="FFFFFF"/>
              </a:solidFill>
              <a:latin typeface="Calibri" panose="020F0502020204030204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09639" y="2856154"/>
            <a:ext cx="7382336" cy="6093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probably a number of factors involved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14497" y="3677241"/>
            <a:ext cx="9126729" cy="112646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unquestionably a number of explanations for this.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09639" y="4510196"/>
            <a:ext cx="8315015" cy="4801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90000"/>
              </a:lnSpc>
            </a:pPr>
            <a:r>
              <a:rPr lang="en-US" altLang="zh-CN" sz="2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undoubtedly a variety of justification of this.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09488" y="5210237"/>
            <a:ext cx="9126728" cy="5642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Why do people like traveling to foreign countries?</a:t>
            </a:r>
            <a:endParaRPr lang="zh-CN" altLang="en-US" sz="2800" i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70134" y="1642248"/>
            <a:ext cx="10585872" cy="6546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Why</a:t>
            </a:r>
            <a:r>
              <a:rPr lang="zh-CN" altLang="en-US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Questions</a:t>
            </a:r>
            <a:endParaRPr lang="x-none" alt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40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42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53987" y="1476046"/>
            <a:ext cx="4076387" cy="9413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/>
            <a:r>
              <a:rPr lang="en-US" altLang="en-US" sz="2800" i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often do you go to the cinema?</a:t>
            </a:r>
            <a:endParaRPr lang="x-none" altLang="en-US" sz="2800" i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61035" y="1874464"/>
            <a:ext cx="7564388" cy="2677656"/>
          </a:xfrm>
          <a:prstGeom prst="rect">
            <a:avLst/>
          </a:prstGeom>
          <a:ln>
            <a:solidFill>
              <a:srgbClr val="00B0F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It depends</a:t>
            </a:r>
            <a:r>
              <a:rPr lang="en-US" altLang="zh-CN" sz="28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en-US" altLang="zh-CN" sz="2800" b="1" dirty="0" smtClean="0">
              <a:solidFill>
                <a:srgbClr val="00B0F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be honest, I would have to say that it really depends. Like for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instance…,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whereas in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contrast…</a:t>
            </a:r>
            <a:endParaRPr lang="en-US" altLang="zh-CN" sz="28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think I would have to say that it really depends.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imagine that it would depend on the situation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61035" y="4701286"/>
            <a:ext cx="7564388" cy="1815882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00B0F0"/>
                </a:solidFill>
              </a:rPr>
              <a:t>Basically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…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but</a:t>
            </a:r>
            <a:r>
              <a:rPr lang="en-US" altLang="zh-CN" sz="2800" b="1" dirty="0" smtClean="0">
                <a:solidFill>
                  <a:srgbClr val="00B0F0"/>
                </a:solidFill>
              </a:rPr>
              <a:t>…</a:t>
            </a:r>
            <a:endParaRPr lang="en-US" altLang="zh-CN" sz="2800" b="1" dirty="0" smtClean="0">
              <a:solidFill>
                <a:srgbClr val="00B0F0"/>
              </a:solidFill>
            </a:endParaRPr>
          </a:p>
          <a:p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Basically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+ (the first answer that pops up in your head.</a:t>
            </a:r>
            <a:r>
              <a:rPr lang="zh-CN" altLang="en-US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But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25" y="2423687"/>
            <a:ext cx="4076388" cy="38843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97745" y="1047829"/>
            <a:ext cx="10585872" cy="6546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Often </a:t>
            </a: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Questions</a:t>
            </a:r>
            <a:endParaRPr lang="x-none" alt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12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1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 animBg="1"/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3935" y="2401097"/>
            <a:ext cx="5782632" cy="3268183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 anchor="t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Select the following</a:t>
            </a:r>
            <a:r>
              <a:rPr lang="en-US" altLang="zh-CN" sz="28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altLang="zh-CN" sz="2800" b="1" dirty="0" smtClean="0">
              <a:solidFill>
                <a:srgbClr val="00B0F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A)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 will most likely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A)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it’s quite possible that I will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A)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 guess it’s quite likely that I will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90905" y="2401096"/>
            <a:ext cx="5908837" cy="326818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 anchor="t">
            <a:noAutofit/>
          </a:bodyPr>
          <a:lstStyle/>
          <a:p>
            <a:pPr algn="ctr">
              <a:lnSpc>
                <a:spcPct val="80000"/>
              </a:lnSpc>
              <a:buNone/>
            </a:pPr>
            <a:r>
              <a:rPr lang="en-US" altLang="zh-CN" sz="2800" b="1" dirty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introduce “Situation B</a:t>
            </a:r>
            <a:r>
              <a:rPr lang="en-US" altLang="zh-CN" sz="28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  <a:endParaRPr lang="en-US" altLang="zh-CN" sz="2800" b="1" dirty="0" smtClean="0">
              <a:solidFill>
                <a:srgbClr val="00B0F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B)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it’s more likely that I’ll…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B)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 will definitely …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(Situation B) 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…, </a:t>
            </a: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then I will most certainly … 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buNone/>
            </a:pPr>
            <a:endParaRPr lang="en-US" altLang="x-none" sz="28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045251" y="1679280"/>
            <a:ext cx="10279200" cy="105133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US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often do you go to the cinema?</a:t>
            </a:r>
            <a:endParaRPr lang="x-none" altLang="en-US" sz="2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 eaLnBrk="1" hangingPunct="1">
              <a:buFont typeface="Arial" panose="020B0604020202020204" pitchFamily="34" charset="0"/>
              <a:buChar char="•"/>
            </a:pPr>
            <a:endParaRPr 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7745" y="1047829"/>
            <a:ext cx="10585872" cy="654668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 algn="ctr" eaLnBrk="1" hangingPunct="1">
              <a:buNone/>
            </a:pP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How Often </a:t>
            </a:r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Questions</a:t>
            </a:r>
            <a:endParaRPr lang="x-none" altLang="en-US" sz="3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grpSp>
        <p:nvGrpSpPr>
          <p:cNvPr id="14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1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Text Box 4"/>
          <p:cNvSpPr>
            <a:spLocks noChangeArrowheads="1"/>
          </p:cNvSpPr>
          <p:nvPr/>
        </p:nvSpPr>
        <p:spPr bwMode="auto">
          <a:xfrm>
            <a:off x="3116510" y="1167765"/>
            <a:ext cx="6636580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Advantages &amp; Disadvantages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55314" name="Line 24"/>
          <p:cNvSpPr>
            <a:spLocks noChangeShapeType="1"/>
          </p:cNvSpPr>
          <p:nvPr/>
        </p:nvSpPr>
        <p:spPr bwMode="auto">
          <a:xfrm>
            <a:off x="6356351" y="4648200"/>
            <a:ext cx="1676400" cy="0"/>
          </a:xfrm>
          <a:prstGeom prst="line">
            <a:avLst/>
          </a:prstGeom>
          <a:noFill/>
          <a:ln w="9525" cmpd="sng">
            <a:solidFill>
              <a:srgbClr val="FFFFFF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 altLang="x-none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55315" name="Line 25"/>
          <p:cNvSpPr>
            <a:spLocks noChangeShapeType="1"/>
          </p:cNvSpPr>
          <p:nvPr/>
        </p:nvSpPr>
        <p:spPr bwMode="auto">
          <a:xfrm>
            <a:off x="8521700" y="4648200"/>
            <a:ext cx="1676400" cy="0"/>
          </a:xfrm>
          <a:prstGeom prst="line">
            <a:avLst/>
          </a:prstGeom>
          <a:noFill/>
          <a:ln w="9525" cmpd="sng">
            <a:solidFill>
              <a:srgbClr val="FFFFFF"/>
            </a:solidFill>
            <a:prstDash val="sysDot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x-none" altLang="x-none">
              <a:solidFill>
                <a:srgbClr val="000000"/>
              </a:solidFill>
              <a:sym typeface="宋体" panose="02010600030101010101" pitchFamily="2" charset="-122"/>
            </a:endParaRPr>
          </a:p>
        </p:txBody>
      </p:sp>
      <p:sp>
        <p:nvSpPr>
          <p:cNvPr id="4" name="Text Box 4"/>
          <p:cNvSpPr>
            <a:spLocks noChangeArrowheads="1"/>
          </p:cNvSpPr>
          <p:nvPr/>
        </p:nvSpPr>
        <p:spPr bwMode="auto">
          <a:xfrm>
            <a:off x="239667" y="1938194"/>
            <a:ext cx="5753686" cy="4443046"/>
          </a:xfrm>
          <a:prstGeom prst="rect">
            <a:avLst/>
          </a:prstGeom>
          <a:noFill/>
          <a:ln w="9525">
            <a:solidFill>
              <a:schemeClr val="accent6">
                <a:lumMod val="75000"/>
              </a:schemeClr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2800" b="1" dirty="0" smtClean="0">
                <a:solidFill>
                  <a:srgbClr val="00B05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Advantages</a:t>
            </a:r>
            <a:endParaRPr lang="en-US" altLang="zh-CN" sz="2800" b="1" dirty="0" smtClean="0">
              <a:solidFill>
                <a:srgbClr val="00B05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algn="ctr"/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What are the advantages of living in cities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800" b="1" dirty="0" smtClean="0">
              <a:solidFill>
                <a:srgbClr val="00B05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quite a few benefits.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Clearly there are a number of obvious merits.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Sure there are a few favorable aspects.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Obviously there are a number of positive features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4"/>
          <p:cNvSpPr>
            <a:spLocks noChangeArrowheads="1"/>
          </p:cNvSpPr>
          <p:nvPr/>
        </p:nvSpPr>
        <p:spPr bwMode="auto">
          <a:xfrm>
            <a:off x="6187586" y="1938194"/>
            <a:ext cx="5826224" cy="4443046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ctr">
              <a:buClrTx/>
              <a:buSzTx/>
              <a:buNone/>
            </a:pPr>
            <a:r>
              <a:rPr lang="en-US" altLang="x-none" sz="2800" b="1" dirty="0" smtClean="0">
                <a:solidFill>
                  <a:srgbClr val="00B0F0"/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+mn-ea"/>
              </a:rPr>
              <a:t>Disadvantages</a:t>
            </a:r>
            <a:endParaRPr lang="en-US" altLang="x-none" sz="2800" b="1" dirty="0" smtClean="0">
              <a:solidFill>
                <a:srgbClr val="00B0F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What are the disadvantages of living in an old building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x-none" sz="2800" b="1" dirty="0">
              <a:solidFill>
                <a:srgbClr val="00B0F0"/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think it’s fair to say there are a few negative aspects.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think there are a few drawbacks.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course there are some shortcomings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1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9" grpId="0" bldLvl="0" autoUpdateAnimBg="0"/>
      <p:bldP spid="4" grpId="0" bldLvl="0" animBg="1" autoUpdateAnimBg="0"/>
      <p:bldP spid="5" grpId="0" bldLvl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519614" y="2211267"/>
            <a:ext cx="3454400" cy="3665537"/>
            <a:chOff x="4519614" y="2000251"/>
            <a:chExt cx="3454400" cy="3665537"/>
          </a:xfrm>
        </p:grpSpPr>
        <p:sp>
          <p:nvSpPr>
            <p:cNvPr id="53" name="MH_Other_1"/>
            <p:cNvSpPr/>
            <p:nvPr>
              <p:custDataLst>
                <p:tags r:id="rId1"/>
              </p:custDataLst>
            </p:nvPr>
          </p:nvSpPr>
          <p:spPr bwMode="auto">
            <a:xfrm rot="2028892" flipH="1" flipV="1">
              <a:off x="5616575" y="2000251"/>
              <a:ext cx="941388" cy="1579563"/>
            </a:xfrm>
            <a:custGeom>
              <a:avLst/>
              <a:gdLst>
                <a:gd name="T0" fmla="*/ 2147483647 w 849"/>
                <a:gd name="T1" fmla="*/ 0 h 1133"/>
                <a:gd name="T2" fmla="*/ 2147483647 w 849"/>
                <a:gd name="T3" fmla="*/ 2147483647 h 1133"/>
                <a:gd name="T4" fmla="*/ 2147483647 w 849"/>
                <a:gd name="T5" fmla="*/ 2147483647 h 1133"/>
                <a:gd name="T6" fmla="*/ 2147483647 w 849"/>
                <a:gd name="T7" fmla="*/ 2147483647 h 1133"/>
                <a:gd name="T8" fmla="*/ 2147483647 w 849"/>
                <a:gd name="T9" fmla="*/ 2147483647 h 1133"/>
                <a:gd name="T10" fmla="*/ 2147483647 w 849"/>
                <a:gd name="T11" fmla="*/ 2147483647 h 1133"/>
                <a:gd name="T12" fmla="*/ 0 w 849"/>
                <a:gd name="T13" fmla="*/ 2147483647 h 1133"/>
                <a:gd name="T14" fmla="*/ 2147483647 w 849"/>
                <a:gd name="T15" fmla="*/ 0 h 1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9"/>
                <a:gd name="T25" fmla="*/ 0 h 1133"/>
                <a:gd name="T26" fmla="*/ 849 w 849"/>
                <a:gd name="T27" fmla="*/ 1133 h 1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9" h="1133">
                  <a:moveTo>
                    <a:pt x="283" y="0"/>
                  </a:moveTo>
                  <a:cubicBezTo>
                    <a:pt x="595" y="0"/>
                    <a:pt x="849" y="253"/>
                    <a:pt x="849" y="567"/>
                  </a:cubicBezTo>
                  <a:cubicBezTo>
                    <a:pt x="849" y="880"/>
                    <a:pt x="595" y="1133"/>
                    <a:pt x="283" y="1133"/>
                  </a:cubicBezTo>
                  <a:cubicBezTo>
                    <a:pt x="283" y="1133"/>
                    <a:pt x="283" y="1133"/>
                    <a:pt x="283" y="1133"/>
                  </a:cubicBezTo>
                  <a:cubicBezTo>
                    <a:pt x="439" y="1133"/>
                    <a:pt x="566" y="1007"/>
                    <a:pt x="566" y="851"/>
                  </a:cubicBezTo>
                  <a:cubicBezTo>
                    <a:pt x="566" y="694"/>
                    <a:pt x="439" y="567"/>
                    <a:pt x="283" y="567"/>
                  </a:cubicBezTo>
                  <a:cubicBezTo>
                    <a:pt x="127" y="567"/>
                    <a:pt x="0" y="440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40000"/>
                    <a:lumOff val="60000"/>
                  </a:schemeClr>
                </a:gs>
                <a:gs pos="9000">
                  <a:schemeClr val="accent1"/>
                </a:gs>
              </a:gsLst>
              <a:lin ang="8100000" scaled="1"/>
              <a:tileRect/>
            </a:gradFill>
            <a:ln w="3175" cap="flat" cmpd="sng" algn="ctr">
              <a:solidFill>
                <a:schemeClr val="accent1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05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MH_SubTitle_1"/>
            <p:cNvSpPr/>
            <p:nvPr>
              <p:custDataLst>
                <p:tags r:id="rId2"/>
              </p:custDataLst>
            </p:nvPr>
          </p:nvSpPr>
          <p:spPr>
            <a:xfrm>
              <a:off x="5632450" y="2832100"/>
              <a:ext cx="801688" cy="801688"/>
            </a:xfrm>
            <a:prstGeom prst="ellipse">
              <a:avLst/>
            </a:prstGeom>
            <a:solidFill>
              <a:schemeClr val="accent1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</a:rPr>
                <a:t>01</a:t>
              </a:r>
              <a:endParaRPr lang="zh-CN" alt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6" name="MH_Other_2"/>
            <p:cNvSpPr/>
            <p:nvPr>
              <p:custDataLst>
                <p:tags r:id="rId3"/>
              </p:custDataLst>
            </p:nvPr>
          </p:nvSpPr>
          <p:spPr bwMode="auto">
            <a:xfrm rot="6348892" flipH="1" flipV="1">
              <a:off x="6713539" y="2797176"/>
              <a:ext cx="941387" cy="1579563"/>
            </a:xfrm>
            <a:custGeom>
              <a:avLst/>
              <a:gdLst>
                <a:gd name="T0" fmla="*/ 2147483647 w 849"/>
                <a:gd name="T1" fmla="*/ 0 h 1133"/>
                <a:gd name="T2" fmla="*/ 2147483647 w 849"/>
                <a:gd name="T3" fmla="*/ 2147483647 h 1133"/>
                <a:gd name="T4" fmla="*/ 2147483647 w 849"/>
                <a:gd name="T5" fmla="*/ 2147483647 h 1133"/>
                <a:gd name="T6" fmla="*/ 2147483647 w 849"/>
                <a:gd name="T7" fmla="*/ 2147483647 h 1133"/>
                <a:gd name="T8" fmla="*/ 2147483647 w 849"/>
                <a:gd name="T9" fmla="*/ 2147483647 h 1133"/>
                <a:gd name="T10" fmla="*/ 2147483647 w 849"/>
                <a:gd name="T11" fmla="*/ 2147483647 h 1133"/>
                <a:gd name="T12" fmla="*/ 0 w 849"/>
                <a:gd name="T13" fmla="*/ 2147483647 h 1133"/>
                <a:gd name="T14" fmla="*/ 2147483647 w 849"/>
                <a:gd name="T15" fmla="*/ 0 h 1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9"/>
                <a:gd name="T25" fmla="*/ 0 h 1133"/>
                <a:gd name="T26" fmla="*/ 849 w 849"/>
                <a:gd name="T27" fmla="*/ 1133 h 1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9" h="1133">
                  <a:moveTo>
                    <a:pt x="283" y="0"/>
                  </a:moveTo>
                  <a:cubicBezTo>
                    <a:pt x="595" y="0"/>
                    <a:pt x="849" y="253"/>
                    <a:pt x="849" y="567"/>
                  </a:cubicBezTo>
                  <a:cubicBezTo>
                    <a:pt x="849" y="880"/>
                    <a:pt x="595" y="1133"/>
                    <a:pt x="283" y="1133"/>
                  </a:cubicBezTo>
                  <a:cubicBezTo>
                    <a:pt x="283" y="1133"/>
                    <a:pt x="283" y="1133"/>
                    <a:pt x="283" y="1133"/>
                  </a:cubicBezTo>
                  <a:cubicBezTo>
                    <a:pt x="439" y="1133"/>
                    <a:pt x="566" y="1007"/>
                    <a:pt x="566" y="851"/>
                  </a:cubicBezTo>
                  <a:cubicBezTo>
                    <a:pt x="566" y="694"/>
                    <a:pt x="439" y="567"/>
                    <a:pt x="283" y="567"/>
                  </a:cubicBezTo>
                  <a:cubicBezTo>
                    <a:pt x="127" y="567"/>
                    <a:pt x="0" y="440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2">
                    <a:lumMod val="40000"/>
                    <a:lumOff val="60000"/>
                  </a:schemeClr>
                </a:gs>
                <a:gs pos="9000">
                  <a:schemeClr val="accent2"/>
                </a:gs>
              </a:gsLst>
              <a:lin ang="8100000" scaled="1"/>
              <a:tileRect/>
            </a:gradFill>
            <a:ln w="3175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05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MH_SubTitle_2"/>
            <p:cNvSpPr/>
            <p:nvPr>
              <p:custDataLst>
                <p:tags r:id="rId4"/>
              </p:custDataLst>
            </p:nvPr>
          </p:nvSpPr>
          <p:spPr>
            <a:xfrm>
              <a:off x="6345239" y="3273425"/>
              <a:ext cx="801687" cy="800100"/>
            </a:xfrm>
            <a:prstGeom prst="ellipse">
              <a:avLst/>
            </a:prstGeom>
            <a:solidFill>
              <a:schemeClr val="accent2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</a:rPr>
                <a:t>02</a:t>
              </a:r>
              <a:endParaRPr lang="zh-CN" alt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59" name="MH_Other_3"/>
            <p:cNvSpPr/>
            <p:nvPr>
              <p:custDataLst>
                <p:tags r:id="rId5"/>
              </p:custDataLst>
            </p:nvPr>
          </p:nvSpPr>
          <p:spPr bwMode="auto">
            <a:xfrm rot="10668892" flipH="1" flipV="1">
              <a:off x="6294438" y="4084638"/>
              <a:ext cx="939800" cy="1581150"/>
            </a:xfrm>
            <a:custGeom>
              <a:avLst/>
              <a:gdLst>
                <a:gd name="T0" fmla="*/ 2147483647 w 849"/>
                <a:gd name="T1" fmla="*/ 0 h 1133"/>
                <a:gd name="T2" fmla="*/ 2147483647 w 849"/>
                <a:gd name="T3" fmla="*/ 2147483647 h 1133"/>
                <a:gd name="T4" fmla="*/ 2147483647 w 849"/>
                <a:gd name="T5" fmla="*/ 2147483647 h 1133"/>
                <a:gd name="T6" fmla="*/ 2147483647 w 849"/>
                <a:gd name="T7" fmla="*/ 2147483647 h 1133"/>
                <a:gd name="T8" fmla="*/ 2147483647 w 849"/>
                <a:gd name="T9" fmla="*/ 2147483647 h 1133"/>
                <a:gd name="T10" fmla="*/ 2147483647 w 849"/>
                <a:gd name="T11" fmla="*/ 2147483647 h 1133"/>
                <a:gd name="T12" fmla="*/ 0 w 849"/>
                <a:gd name="T13" fmla="*/ 2147483647 h 1133"/>
                <a:gd name="T14" fmla="*/ 2147483647 w 849"/>
                <a:gd name="T15" fmla="*/ 0 h 1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9"/>
                <a:gd name="T25" fmla="*/ 0 h 1133"/>
                <a:gd name="T26" fmla="*/ 849 w 849"/>
                <a:gd name="T27" fmla="*/ 1133 h 1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9" h="1133">
                  <a:moveTo>
                    <a:pt x="283" y="0"/>
                  </a:moveTo>
                  <a:cubicBezTo>
                    <a:pt x="595" y="0"/>
                    <a:pt x="849" y="253"/>
                    <a:pt x="849" y="567"/>
                  </a:cubicBezTo>
                  <a:cubicBezTo>
                    <a:pt x="849" y="880"/>
                    <a:pt x="595" y="1133"/>
                    <a:pt x="283" y="1133"/>
                  </a:cubicBezTo>
                  <a:cubicBezTo>
                    <a:pt x="283" y="1133"/>
                    <a:pt x="283" y="1133"/>
                    <a:pt x="283" y="1133"/>
                  </a:cubicBezTo>
                  <a:cubicBezTo>
                    <a:pt x="439" y="1133"/>
                    <a:pt x="566" y="1007"/>
                    <a:pt x="566" y="851"/>
                  </a:cubicBezTo>
                  <a:cubicBezTo>
                    <a:pt x="566" y="694"/>
                    <a:pt x="439" y="567"/>
                    <a:pt x="283" y="567"/>
                  </a:cubicBezTo>
                  <a:cubicBezTo>
                    <a:pt x="127" y="567"/>
                    <a:pt x="0" y="440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3">
                    <a:lumMod val="40000"/>
                    <a:lumOff val="60000"/>
                  </a:schemeClr>
                </a:gs>
                <a:gs pos="9000">
                  <a:schemeClr val="accent3"/>
                </a:gs>
              </a:gsLst>
              <a:lin ang="8100000" scaled="1"/>
              <a:tileRect/>
            </a:gradFill>
            <a:ln w="317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05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MH_SubTitle_3"/>
            <p:cNvSpPr/>
            <p:nvPr>
              <p:custDataLst>
                <p:tags r:id="rId6"/>
              </p:custDataLst>
            </p:nvPr>
          </p:nvSpPr>
          <p:spPr>
            <a:xfrm>
              <a:off x="6146800" y="4084639"/>
              <a:ext cx="801688" cy="801687"/>
            </a:xfrm>
            <a:prstGeom prst="ellipse">
              <a:avLst/>
            </a:prstGeom>
            <a:solidFill>
              <a:schemeClr val="accent3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</a:rPr>
                <a:t>03</a:t>
              </a:r>
              <a:endParaRPr lang="zh-CN" alt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62" name="MH_Other_4"/>
            <p:cNvSpPr/>
            <p:nvPr>
              <p:custDataLst>
                <p:tags r:id="rId7"/>
              </p:custDataLst>
            </p:nvPr>
          </p:nvSpPr>
          <p:spPr bwMode="auto">
            <a:xfrm rot="14988892" flipH="1" flipV="1">
              <a:off x="4939507" y="4085432"/>
              <a:ext cx="939800" cy="1579563"/>
            </a:xfrm>
            <a:custGeom>
              <a:avLst/>
              <a:gdLst>
                <a:gd name="T0" fmla="*/ 2147483647 w 849"/>
                <a:gd name="T1" fmla="*/ 0 h 1133"/>
                <a:gd name="T2" fmla="*/ 2147483647 w 849"/>
                <a:gd name="T3" fmla="*/ 2147483647 h 1133"/>
                <a:gd name="T4" fmla="*/ 2147483647 w 849"/>
                <a:gd name="T5" fmla="*/ 2147483647 h 1133"/>
                <a:gd name="T6" fmla="*/ 2147483647 w 849"/>
                <a:gd name="T7" fmla="*/ 2147483647 h 1133"/>
                <a:gd name="T8" fmla="*/ 2147483647 w 849"/>
                <a:gd name="T9" fmla="*/ 2147483647 h 1133"/>
                <a:gd name="T10" fmla="*/ 2147483647 w 849"/>
                <a:gd name="T11" fmla="*/ 2147483647 h 1133"/>
                <a:gd name="T12" fmla="*/ 0 w 849"/>
                <a:gd name="T13" fmla="*/ 2147483647 h 1133"/>
                <a:gd name="T14" fmla="*/ 2147483647 w 849"/>
                <a:gd name="T15" fmla="*/ 0 h 1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9"/>
                <a:gd name="T25" fmla="*/ 0 h 1133"/>
                <a:gd name="T26" fmla="*/ 849 w 849"/>
                <a:gd name="T27" fmla="*/ 1133 h 1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9" h="1133">
                  <a:moveTo>
                    <a:pt x="283" y="0"/>
                  </a:moveTo>
                  <a:cubicBezTo>
                    <a:pt x="595" y="0"/>
                    <a:pt x="849" y="253"/>
                    <a:pt x="849" y="567"/>
                  </a:cubicBezTo>
                  <a:cubicBezTo>
                    <a:pt x="849" y="880"/>
                    <a:pt x="595" y="1133"/>
                    <a:pt x="283" y="1133"/>
                  </a:cubicBezTo>
                  <a:cubicBezTo>
                    <a:pt x="283" y="1133"/>
                    <a:pt x="283" y="1133"/>
                    <a:pt x="283" y="1133"/>
                  </a:cubicBezTo>
                  <a:cubicBezTo>
                    <a:pt x="439" y="1133"/>
                    <a:pt x="566" y="1007"/>
                    <a:pt x="566" y="851"/>
                  </a:cubicBezTo>
                  <a:cubicBezTo>
                    <a:pt x="566" y="694"/>
                    <a:pt x="439" y="567"/>
                    <a:pt x="283" y="567"/>
                  </a:cubicBezTo>
                  <a:cubicBezTo>
                    <a:pt x="127" y="567"/>
                    <a:pt x="0" y="440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accent4">
                    <a:lumMod val="40000"/>
                    <a:lumOff val="60000"/>
                  </a:schemeClr>
                </a:gs>
                <a:gs pos="9000">
                  <a:schemeClr val="accent4"/>
                </a:gs>
              </a:gsLst>
              <a:lin ang="8100000" scaled="1"/>
              <a:tileRect/>
            </a:gradFill>
            <a:ln w="3175" cap="flat" cmpd="sng" algn="ctr">
              <a:solidFill>
                <a:schemeClr val="accent4">
                  <a:lumMod val="40000"/>
                  <a:lumOff val="6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05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MH_SubTitle_4"/>
            <p:cNvSpPr/>
            <p:nvPr>
              <p:custDataLst>
                <p:tags r:id="rId8"/>
              </p:custDataLst>
            </p:nvPr>
          </p:nvSpPr>
          <p:spPr>
            <a:xfrm>
              <a:off x="5311775" y="4148139"/>
              <a:ext cx="801688" cy="801687"/>
            </a:xfrm>
            <a:prstGeom prst="ellipse">
              <a:avLst/>
            </a:prstGeom>
            <a:solidFill>
              <a:schemeClr val="accent4"/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</a:rPr>
                <a:t>04</a:t>
              </a:r>
              <a:endParaRPr lang="zh-CN" altLang="en-US" sz="1400" kern="0" dirty="0">
                <a:solidFill>
                  <a:srgbClr val="FFFFFF"/>
                </a:solidFill>
              </a:endParaRPr>
            </a:p>
          </p:txBody>
        </p:sp>
        <p:sp>
          <p:nvSpPr>
            <p:cNvPr id="65" name="MH_Other_5"/>
            <p:cNvSpPr/>
            <p:nvPr>
              <p:custDataLst>
                <p:tags r:id="rId9"/>
              </p:custDataLst>
            </p:nvPr>
          </p:nvSpPr>
          <p:spPr bwMode="auto">
            <a:xfrm rot="19308892" flipH="1" flipV="1">
              <a:off x="4519614" y="2797175"/>
              <a:ext cx="941387" cy="1581150"/>
            </a:xfrm>
            <a:custGeom>
              <a:avLst/>
              <a:gdLst>
                <a:gd name="T0" fmla="*/ 2147483647 w 849"/>
                <a:gd name="T1" fmla="*/ 0 h 1133"/>
                <a:gd name="T2" fmla="*/ 2147483647 w 849"/>
                <a:gd name="T3" fmla="*/ 2147483647 h 1133"/>
                <a:gd name="T4" fmla="*/ 2147483647 w 849"/>
                <a:gd name="T5" fmla="*/ 2147483647 h 1133"/>
                <a:gd name="T6" fmla="*/ 2147483647 w 849"/>
                <a:gd name="T7" fmla="*/ 2147483647 h 1133"/>
                <a:gd name="T8" fmla="*/ 2147483647 w 849"/>
                <a:gd name="T9" fmla="*/ 2147483647 h 1133"/>
                <a:gd name="T10" fmla="*/ 2147483647 w 849"/>
                <a:gd name="T11" fmla="*/ 2147483647 h 1133"/>
                <a:gd name="T12" fmla="*/ 0 w 849"/>
                <a:gd name="T13" fmla="*/ 2147483647 h 1133"/>
                <a:gd name="T14" fmla="*/ 2147483647 w 849"/>
                <a:gd name="T15" fmla="*/ 0 h 1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849"/>
                <a:gd name="T25" fmla="*/ 0 h 1133"/>
                <a:gd name="T26" fmla="*/ 849 w 849"/>
                <a:gd name="T27" fmla="*/ 1133 h 1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849" h="1133">
                  <a:moveTo>
                    <a:pt x="283" y="0"/>
                  </a:moveTo>
                  <a:cubicBezTo>
                    <a:pt x="595" y="0"/>
                    <a:pt x="849" y="253"/>
                    <a:pt x="849" y="567"/>
                  </a:cubicBezTo>
                  <a:cubicBezTo>
                    <a:pt x="849" y="880"/>
                    <a:pt x="595" y="1133"/>
                    <a:pt x="283" y="1133"/>
                  </a:cubicBezTo>
                  <a:cubicBezTo>
                    <a:pt x="283" y="1133"/>
                    <a:pt x="283" y="1133"/>
                    <a:pt x="283" y="1133"/>
                  </a:cubicBezTo>
                  <a:cubicBezTo>
                    <a:pt x="439" y="1133"/>
                    <a:pt x="566" y="1007"/>
                    <a:pt x="566" y="851"/>
                  </a:cubicBezTo>
                  <a:cubicBezTo>
                    <a:pt x="566" y="694"/>
                    <a:pt x="439" y="567"/>
                    <a:pt x="283" y="567"/>
                  </a:cubicBezTo>
                  <a:cubicBezTo>
                    <a:pt x="127" y="567"/>
                    <a:pt x="0" y="440"/>
                    <a:pt x="0" y="283"/>
                  </a:cubicBezTo>
                  <a:cubicBezTo>
                    <a:pt x="0" y="127"/>
                    <a:pt x="127" y="0"/>
                    <a:pt x="283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2"/>
                </a:gs>
                <a:gs pos="9000">
                  <a:schemeClr val="bg2">
                    <a:lumMod val="75000"/>
                  </a:schemeClr>
                </a:gs>
              </a:gsLst>
              <a:lin ang="8100000" scaled="1"/>
              <a:tileRect/>
            </a:gradFill>
            <a:ln w="3175" cap="flat" cmpd="sng" algn="ctr">
              <a:solidFill>
                <a:schemeClr val="bg2">
                  <a:lumMod val="90000"/>
                </a:schemeClr>
              </a:solidFill>
              <a:prstDash val="solid"/>
            </a:ln>
            <a:effectLst/>
          </p:spPr>
          <p:txBody>
            <a:bodyPr anchor="ctr"/>
            <a:lstStyle/>
            <a:p>
              <a:pPr algn="ctr">
                <a:lnSpc>
                  <a:spcPct val="120000"/>
                </a:lnSpc>
                <a:defRPr/>
              </a:pPr>
              <a:endParaRPr lang="en-US" sz="1050" b="1" kern="0" dirty="0">
                <a:solidFill>
                  <a:srgbClr val="F9F9F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MH_SubTitle_5"/>
            <p:cNvSpPr/>
            <p:nvPr>
              <p:custDataLst>
                <p:tags r:id="rId10"/>
              </p:custDataLst>
            </p:nvPr>
          </p:nvSpPr>
          <p:spPr>
            <a:xfrm>
              <a:off x="4994275" y="3373439"/>
              <a:ext cx="801688" cy="801687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 w="571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400" kern="0" dirty="0">
                  <a:solidFill>
                    <a:srgbClr val="FFFFFF"/>
                  </a:solidFill>
                </a:rPr>
                <a:t>05</a:t>
              </a:r>
              <a:endParaRPr lang="zh-CN" altLang="en-US" sz="1400" kern="0" dirty="0">
                <a:solidFill>
                  <a:srgbClr val="FFFFFF"/>
                </a:solidFill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6828067" y="1937719"/>
            <a:ext cx="4969337" cy="8679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some alarming factors when we consider this issue.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832160" y="3292800"/>
            <a:ext cx="4197971" cy="1384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Sure people will worry about XXX in the following aspects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27282" y="1907805"/>
            <a:ext cx="5081643" cy="1384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endParaRPr lang="en-US" altLang="zh-CN" sz="2800" i="1" dirty="0" smtClean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sz="2800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problems are associated with Internet</a:t>
            </a:r>
            <a:r>
              <a:rPr lang="en-US" altLang="zh-CN" sz="28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sz="2800" i="1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264040" y="5264099"/>
            <a:ext cx="3829534" cy="8679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9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some concerns with regard to this issue.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1190" y="4081016"/>
            <a:ext cx="3784222" cy="159601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course there are quite a few worries regarding this issue.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 Box 4"/>
          <p:cNvSpPr>
            <a:spLocks noChangeArrowheads="1"/>
          </p:cNvSpPr>
          <p:nvPr/>
        </p:nvSpPr>
        <p:spPr bwMode="auto">
          <a:xfrm>
            <a:off x="3116510" y="1167765"/>
            <a:ext cx="6636580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Problems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47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48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711612" y="4146337"/>
            <a:ext cx="3438761" cy="181588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my idea there are a number of actions that could be taken.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22393" y="2210881"/>
            <a:ext cx="3438760" cy="138499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following could be of great help to solve the problem. 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22393" y="4146337"/>
            <a:ext cx="4116623" cy="181588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en-US" altLang="zh-CN" sz="28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honestly believe that there are a few ways to tackle these problems/this problem</a:t>
            </a:r>
            <a:r>
              <a:rPr lang="en-US" altLang="zh-CN" sz="28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663428" y="1958398"/>
            <a:ext cx="3486945" cy="190205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800" i="1" dirty="0" smtClean="0">
                <a:solidFill>
                  <a:srgbClr val="0070C0"/>
                </a:solidFill>
              </a:rPr>
              <a:t>e.g. </a:t>
            </a:r>
            <a:endParaRPr lang="en-US" altLang="zh-CN" sz="2800" i="1" dirty="0" smtClean="0">
              <a:solidFill>
                <a:srgbClr val="0070C0"/>
              </a:solidFill>
            </a:endParaRPr>
          </a:p>
          <a:p>
            <a:pPr algn="ctr"/>
            <a:r>
              <a:rPr lang="en-US" altLang="zh-CN" sz="2800" i="1" dirty="0" smtClean="0">
                <a:solidFill>
                  <a:srgbClr val="0070C0"/>
                </a:solidFill>
              </a:rPr>
              <a:t>How </a:t>
            </a:r>
            <a:r>
              <a:rPr lang="en-US" altLang="zh-CN" sz="2800" i="1" dirty="0">
                <a:solidFill>
                  <a:srgbClr val="0070C0"/>
                </a:solidFill>
              </a:rPr>
              <a:t>could we deal with the problems of Internet</a:t>
            </a:r>
            <a:r>
              <a:rPr lang="en-US" altLang="zh-CN" sz="2800" i="1" dirty="0" smtClean="0">
                <a:solidFill>
                  <a:srgbClr val="0070C0"/>
                </a:solidFill>
              </a:rPr>
              <a:t>?</a:t>
            </a:r>
            <a:endParaRPr lang="en-US" altLang="zh-CN" sz="2800" i="1" dirty="0">
              <a:solidFill>
                <a:srgbClr val="0070C0"/>
              </a:solidFill>
            </a:endParaRPr>
          </a:p>
        </p:txBody>
      </p:sp>
      <p:pic>
        <p:nvPicPr>
          <p:cNvPr id="35" name="图片占位符 34"/>
          <p:cNvPicPr>
            <a:picLocks noGrp="1" noChangeAspect="1"/>
          </p:cNvPicPr>
          <p:nvPr>
            <p:ph type="pic" sz="quarter" idx="10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0" r="10000"/>
          <a:stretch>
            <a:fillRect/>
          </a:stretch>
        </p:blipFill>
        <p:spPr/>
      </p:pic>
      <p:pic>
        <p:nvPicPr>
          <p:cNvPr id="39" name="图片占位符 3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  <p:pic>
        <p:nvPicPr>
          <p:cNvPr id="37" name="图片占位符 3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00" r="16700"/>
          <a:stretch>
            <a:fillRect/>
          </a:stretch>
        </p:blipFill>
        <p:spPr/>
      </p:pic>
      <p:pic>
        <p:nvPicPr>
          <p:cNvPr id="41" name="图片占位符 4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0" r="11300"/>
          <a:stretch>
            <a:fillRect/>
          </a:stretch>
        </p:blipFill>
        <p:spPr/>
      </p:pic>
      <p:sp>
        <p:nvSpPr>
          <p:cNvPr id="21" name="Text Box 4"/>
          <p:cNvSpPr>
            <a:spLocks noChangeArrowheads="1"/>
          </p:cNvSpPr>
          <p:nvPr/>
        </p:nvSpPr>
        <p:spPr bwMode="auto">
          <a:xfrm>
            <a:off x="3116510" y="1167765"/>
            <a:ext cx="6636580" cy="60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altLang="zh-CN" sz="32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华文新魏" panose="02010800040101010101" charset="-122"/>
                <a:cs typeface="Times New Roman" panose="02020603050405020304" pitchFamily="18" charset="0"/>
                <a:sym typeface="Arial" panose="020B0604020202020204" pitchFamily="34" charset="0"/>
              </a:rPr>
              <a:t>Problems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华文新魏" panose="02010800040101010101" charset="-122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grpSp>
        <p:nvGrpSpPr>
          <p:cNvPr id="29" name="组合 1"/>
          <p:cNvGrpSpPr/>
          <p:nvPr/>
        </p:nvGrpSpPr>
        <p:grpSpPr>
          <a:xfrm>
            <a:off x="3556865" y="199447"/>
            <a:ext cx="5755871" cy="896477"/>
            <a:chOff x="3393984" y="281415"/>
            <a:chExt cx="5755871" cy="896477"/>
          </a:xfrm>
        </p:grpSpPr>
        <p:sp>
          <p:nvSpPr>
            <p:cNvPr id="30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內容版面配置區 2"/>
          <p:cNvSpPr>
            <a:spLocks noGrp="1"/>
          </p:cNvSpPr>
          <p:nvPr>
            <p:ph sz="quarter" idx="1"/>
          </p:nvPr>
        </p:nvSpPr>
        <p:spPr>
          <a:xfrm>
            <a:off x="623147" y="1521001"/>
            <a:ext cx="11170073" cy="4544907"/>
          </a:xfrm>
        </p:spPr>
        <p:txBody>
          <a:bodyPr>
            <a:noAutofit/>
          </a:bodyPr>
          <a:lstStyle/>
          <a:p>
            <a:pPr>
              <a:buFont typeface="Wingdings" panose="05000000000000000000" charset="0"/>
              <a:buChar char="ü"/>
            </a:pPr>
            <a:r>
              <a:rPr lang="en-US" altLang="zh-TW" sz="3735" b="1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At </a:t>
            </a:r>
            <a:r>
              <a:rPr lang="en-US" altLang="zh-TW" sz="3735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loss for words</a:t>
            </a:r>
            <a:r>
              <a:rPr lang="zh-TW" altLang="en-US" sz="3735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 </a:t>
            </a:r>
            <a:endParaRPr lang="en-US" altLang="zh-TW" sz="3735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altLang="zh-TW" sz="3735" b="1" dirty="0" smtClean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altLang="zh-TW" sz="3735" b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r>
              <a:rPr lang="en-US" altLang="zh-TW" sz="3735" b="1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To re-answer</a:t>
            </a:r>
            <a:endParaRPr lang="en-US" altLang="zh-TW" sz="3735" b="1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>
              <a:buFont typeface="Wingdings" panose="05000000000000000000" charset="0"/>
              <a:buChar char="ü"/>
            </a:pPr>
            <a:endParaRPr lang="en-US" altLang="zh-TW" sz="3735" b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endParaRPr lang="zh-TW" altLang="en-US" sz="3735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sp>
        <p:nvSpPr>
          <p:cNvPr id="2" name="內容版面配置區 2"/>
          <p:cNvSpPr>
            <a:spLocks noGrp="1"/>
          </p:cNvSpPr>
          <p:nvPr/>
        </p:nvSpPr>
        <p:spPr>
          <a:xfrm>
            <a:off x="679873" y="4043221"/>
            <a:ext cx="11512127" cy="2109047"/>
          </a:xfrm>
          <a:prstGeom prst="rect">
            <a:avLst/>
          </a:prstGeom>
        </p:spPr>
        <p:txBody>
          <a:bodyPr vert="horz" lIns="121920" tIns="60960" rIns="121920" bIns="6096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TW" sz="3465" i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I'm afraid I've talked myself into a corner. Let me start over. </a:t>
            </a:r>
            <a:endParaRPr lang="en-US" altLang="zh-TW" sz="3465" i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 algn="l"/>
            <a:r>
              <a:rPr lang="en-US" altLang="zh-TW" sz="3465" i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 don't think I should continue </a:t>
            </a:r>
            <a:r>
              <a:rPr lang="en-US" altLang="zh-TW" sz="3465" i="1" u="sng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in this vein</a:t>
            </a:r>
            <a:r>
              <a:rPr lang="en-US" altLang="zh-TW" sz="3465" i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. Let me say it in a</a:t>
            </a:r>
            <a:endParaRPr lang="en-US" altLang="zh-TW" sz="3465" i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TW" sz="3465" i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   different way.</a:t>
            </a:r>
            <a:endParaRPr lang="zh-TW" altLang="en-US" sz="3465" i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7880" y="2201528"/>
            <a:ext cx="10414000" cy="107611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TW" sz="3465" i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+mn-ea"/>
              </a:rPr>
              <a:t>Oh, the word I'm looking for has slipped my mind.</a:t>
            </a:r>
            <a:endParaRPr lang="en-US" altLang="zh-TW" sz="3465" i="1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  <a:sym typeface="+mn-ea"/>
            </a:endParaRPr>
          </a:p>
        </p:txBody>
      </p:sp>
      <p:grpSp>
        <p:nvGrpSpPr>
          <p:cNvPr id="12" name="组合 1"/>
          <p:cNvGrpSpPr/>
          <p:nvPr/>
        </p:nvGrpSpPr>
        <p:grpSpPr>
          <a:xfrm>
            <a:off x="3146944" y="241734"/>
            <a:ext cx="5755871" cy="896477"/>
            <a:chOff x="3393984" y="281415"/>
            <a:chExt cx="5755871" cy="896477"/>
          </a:xfrm>
        </p:grpSpPr>
        <p:sp>
          <p:nvSpPr>
            <p:cNvPr id="13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93984" y="375938"/>
              <a:ext cx="575587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Other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Useful</a:t>
              </a:r>
              <a:r>
                <a:rPr lang="zh-CN" altLang="en-US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 </a:t>
              </a:r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Expressions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15" name="爆炸形 1 14"/>
          <p:cNvSpPr/>
          <p:nvPr/>
        </p:nvSpPr>
        <p:spPr>
          <a:xfrm>
            <a:off x="8117059" y="0"/>
            <a:ext cx="4535593" cy="252222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3735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+mn-ea"/>
              </a:rPr>
              <a:t>Be Natural</a:t>
            </a:r>
            <a:r>
              <a:rPr lang="zh-TW" altLang="en-US" sz="3735" b="1" dirty="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  <a:sym typeface="+mn-ea"/>
              </a:rPr>
              <a:t>！</a:t>
            </a:r>
            <a:endParaRPr lang="zh-CN" altLang="en-US" sz="3735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5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5150847" y="199447"/>
            <a:ext cx="2497125" cy="896477"/>
            <a:chOff x="4987966" y="281415"/>
            <a:chExt cx="2497125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058756" y="375938"/>
              <a:ext cx="2426335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Examples 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0" y="2482850"/>
            <a:ext cx="12191365" cy="396938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EOS Speaking Assessment 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Part 2</a:t>
            </a:r>
            <a:endParaRPr lang="en-US" altLang="zh-CN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  <a:p>
            <a:pPr algn="ctr"/>
            <a:r>
              <a:rPr lang="en-US" altLang="zh-CN" sz="5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Identity, Memories, Family, Social Interaction, Education</a:t>
            </a:r>
            <a:endParaRPr lang="en-US" altLang="zh-CN" sz="5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5150847" y="199447"/>
            <a:ext cx="2337289" cy="896477"/>
            <a:chOff x="4987966" y="281415"/>
            <a:chExt cx="2337289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8588" y="375938"/>
              <a:ext cx="21066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Practice 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57583" y="1236662"/>
            <a:ext cx="10802595" cy="4039992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kind of animals do you like?</a:t>
            </a:r>
            <a:endParaRPr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 in general I would say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small animals, to be more precise cats and dogs. I guess this is because I am the only child of my family, and a pet can always be a good company to me.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r>
              <a:rPr lang="en-US" altLang="zh-CN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addition, I guess I am pretty fascinated by 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too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u="sng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this is because of the fact that</a:t>
            </a:r>
            <a:r>
              <a:rPr lang="en-US" altLang="zh-CN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are so adorable and they are considered one of our national treasures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zh-CN" altLang="en-US" dirty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i="1" dirty="0" smtClean="0"/>
              <a:t>e.g. What </a:t>
            </a:r>
            <a:r>
              <a:rPr lang="en-US" altLang="zh-CN" i="1" dirty="0"/>
              <a:t>kind of transportation methods do you like? </a:t>
            </a:r>
            <a:endParaRPr lang="en-US" altLang="zh-CN" i="1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i="1" dirty="0" smtClean="0"/>
              <a:t>        What </a:t>
            </a:r>
            <a:r>
              <a:rPr lang="en-US" altLang="zh-CN" i="1" dirty="0"/>
              <a:t>kind of  books do you like?</a:t>
            </a:r>
            <a:endParaRPr lang="en-US" altLang="zh-CN" i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endParaRPr lang="en-US" altLang="zh-CN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"/>
          <p:cNvGrpSpPr/>
          <p:nvPr/>
        </p:nvGrpSpPr>
        <p:grpSpPr>
          <a:xfrm>
            <a:off x="5150847" y="199447"/>
            <a:ext cx="2337289" cy="896477"/>
            <a:chOff x="4987966" y="281415"/>
            <a:chExt cx="2337289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8588" y="375938"/>
              <a:ext cx="21066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Practice 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850550" y="1124120"/>
            <a:ext cx="10816662" cy="4868717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anything you don’t like about your hometown</a:t>
            </a:r>
            <a:r>
              <a:rPr lang="en-US" altLang="zh-CN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course I’d have to say that I am not so satisfied with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weather. </a:t>
            </a: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be more precise,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 really can’t stand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summer months. </a:t>
            </a: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know, it is because of the fact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the temperatures can get as high as 40 degrees, and it makes you feel quite uncomfortable – plus it is always so humid!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addition (to this)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I’m not really that fond of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public transportation system. </a:t>
            </a:r>
            <a:r>
              <a:rPr lang="en-US" altLang="zh-CN" u="sng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I guess this is probably because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buses are not well-designed and the seats are really hard, </a:t>
            </a:r>
            <a:r>
              <a:rPr lang="en-US" altLang="zh-CN" u="sng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long journeys are usually pretty bumpy.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b="1" i="1" dirty="0" smtClean="0"/>
              <a:t>e.g. Is </a:t>
            </a:r>
            <a:r>
              <a:rPr lang="en-US" altLang="zh-CN" b="1" i="1" dirty="0"/>
              <a:t>there anything you don’t like about your studies/job</a:t>
            </a:r>
            <a:r>
              <a:rPr lang="en-US" altLang="zh-CN" b="1" i="1" dirty="0" smtClean="0"/>
              <a:t>?</a:t>
            </a:r>
            <a:r>
              <a:rPr lang="en-US" altLang="zh-CN" b="1" i="1" dirty="0"/>
              <a:t> </a:t>
            </a:r>
            <a:endParaRPr lang="en-US" altLang="zh-CN" b="1" i="1" dirty="0" smtClean="0"/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zh-CN" b="1" i="1" dirty="0" smtClean="0"/>
              <a:t>Is </a:t>
            </a:r>
            <a:r>
              <a:rPr lang="en-US" altLang="zh-CN" b="1" i="1" dirty="0"/>
              <a:t>there any food you don’t like?</a:t>
            </a:r>
            <a:endParaRPr lang="en-US" altLang="zh-CN" b="1" i="1" dirty="0"/>
          </a:p>
          <a:p>
            <a:pPr marL="0" indent="0" algn="ctr">
              <a:lnSpc>
                <a:spcPct val="100000"/>
              </a:lnSpc>
              <a:buNone/>
            </a:pPr>
            <a:endParaRPr lang="en-US" altLang="zh-CN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835" y="1076537"/>
            <a:ext cx="10854267" cy="88815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35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 frequently tested topics</a:t>
            </a:r>
            <a:endParaRPr lang="en-US" altLang="x-none" sz="4035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x-none" altLang="en-US" sz="4035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947622" y="1828990"/>
            <a:ext cx="6431280" cy="483700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en-US" sz="4035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Hometown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Accommodatio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Work/Studies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Museums	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Daily life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	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Flowers    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7681714" y="2048699"/>
            <a:ext cx="4878493" cy="4397587"/>
          </a:xfrm>
          <a:prstGeom prst="rect">
            <a:avLst/>
          </a:prstGeom>
        </p:spPr>
        <p:txBody>
          <a:bodyPr vert="horz" lIns="121920" tIns="60960" rIns="121920" bIns="60960" rtlCol="0">
            <a:normAutofit fontScale="90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Films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Scienc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 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	</a:t>
            </a:r>
            <a:r>
              <a:rPr lang="zh-CN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Painting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x-none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x-none" altLang="en-US" sz="4035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x-none" altLang="en-US" sz="4035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018405" y="369570"/>
            <a:ext cx="21551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34 Topics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560444"/>
            <a:ext cx="109728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800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 </a:t>
            </a:r>
            <a:r>
              <a:rPr lang="en-US" altLang="zh-CN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 about your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job/study.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 me about the </a:t>
            </a:r>
            <a:r>
              <a:rPr lang="en-US" altLang="zh-CN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street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live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in.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 me about your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family.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zh-CN" sz="2800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makes you happy?</a:t>
            </a:r>
            <a:endParaRPr lang="en-US" altLang="zh-CN" sz="2800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</a:pPr>
            <a:r>
              <a:rPr lang="en-US" altLang="zh-CN" sz="28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Well first of all, the main thing you need to know is that…(1) + (details)… On top of that I can also add that (2)…+ (details)… Something else that I need to say is that (3)…so actually…(details)</a:t>
            </a:r>
            <a:endParaRPr lang="en-US" altLang="zh-CN" sz="28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组合 1"/>
          <p:cNvGrpSpPr/>
          <p:nvPr/>
        </p:nvGrpSpPr>
        <p:grpSpPr>
          <a:xfrm>
            <a:off x="5150847" y="199447"/>
            <a:ext cx="2337289" cy="896477"/>
            <a:chOff x="4987966" y="281415"/>
            <a:chExt cx="2337289" cy="896477"/>
          </a:xfrm>
        </p:grpSpPr>
        <p:sp>
          <p:nvSpPr>
            <p:cNvPr id="6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218588" y="375938"/>
              <a:ext cx="21066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Practice 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3663" y="1377339"/>
            <a:ext cx="10000198" cy="3817513"/>
          </a:xfrm>
        </p:spPr>
        <p:txBody>
          <a:bodyPr/>
          <a:lstStyle/>
          <a:p>
            <a:r>
              <a:rPr lang="en-US" altLang="zh-CN" b="1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Tell me about the different types of sports that are popular in your country</a:t>
            </a:r>
            <a:r>
              <a:rPr lang="en-US" altLang="zh-CN" b="1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b="1" i="1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en-US" b="1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course, you know there’s quite a mixed variety of </a:t>
            </a:r>
            <a:r>
              <a:rPr lang="x-none" altLang="en-US" i="1" dirty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sports,</a:t>
            </a:r>
            <a:r>
              <a:rPr lang="x-none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though I think the most </a:t>
            </a:r>
            <a:r>
              <a:rPr lang="x-none" altLang="en-US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adj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… would potentially be ... And the explanation for this could be that … </a:t>
            </a:r>
            <a:endParaRPr lang="x-none" altLang="en-US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Another form</a:t>
            </a:r>
            <a:r>
              <a:rPr lang="x-none" altLang="en-US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x-none" altLang="en-US" i="1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i="1" dirty="0">
                <a:solidFill>
                  <a:srgbClr val="990033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sports</a:t>
            </a:r>
            <a:r>
              <a:rPr lang="x-none" altLang="en-US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that’s worth mentioning could be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…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the main feature of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  <a:r>
              <a:rPr lang="en-US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x-none" altLang="en-US" dirty="0" smtClean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that …(detail</a:t>
            </a:r>
            <a:r>
              <a:rPr lang="en-US" altLang="zh-CN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x-none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x-none" altLang="en-US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5150847" y="199447"/>
            <a:ext cx="2337289" cy="896477"/>
            <a:chOff x="4987966" y="281415"/>
            <a:chExt cx="2337289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18588" y="375938"/>
              <a:ext cx="210666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Practice 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772481" y="1228731"/>
            <a:ext cx="10972800" cy="1143000"/>
          </a:xfrm>
        </p:spPr>
        <p:txBody>
          <a:bodyPr/>
          <a:lstStyle/>
          <a:p>
            <a:pPr algn="ctr"/>
            <a:r>
              <a:rPr lang="en-US" altLang="zh-CN" sz="4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You can </a:t>
            </a:r>
            <a:r>
              <a:rPr lang="en-US" altLang="zh-CN" sz="4000" b="1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r>
              <a:rPr lang="en-US" altLang="zh-CN" sz="4000" dirty="0">
                <a:solidFill>
                  <a:srgbClr val="00B05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speaking with You!</a:t>
            </a:r>
            <a:endParaRPr lang="en-US" altLang="zh-CN" sz="4000" dirty="0">
              <a:solidFill>
                <a:srgbClr val="00B05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8403" y="2080246"/>
            <a:ext cx="10972800" cy="452596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Increase familiarity with the questions and topics 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Pay attention to things around you</a:t>
            </a:r>
            <a:endParaRPr lang="en-US" altLang="zh-CN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Real-time Description </a:t>
            </a:r>
            <a:endParaRPr lang="en-US" altLang="zh-CN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Equip yourself with knowledge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Dig in! </a:t>
            </a:r>
            <a:endParaRPr lang="en-US" altLang="zh-CN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zh-CN" b="1" dirty="0">
              <a:solidFill>
                <a:srgbClr val="8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b="1" dirty="0" smtClean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b="1" dirty="0" smtClean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Positive</a:t>
            </a:r>
            <a:r>
              <a:rPr lang="en-US" altLang="zh-CN" b="1" dirty="0">
                <a:solidFill>
                  <a:srgbClr val="8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; Analytical; Confident  </a:t>
            </a:r>
            <a:endParaRPr lang="en-US" altLang="zh-CN" b="1" dirty="0">
              <a:solidFill>
                <a:srgbClr val="8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"/>
          <p:cNvGrpSpPr/>
          <p:nvPr/>
        </p:nvGrpSpPr>
        <p:grpSpPr>
          <a:xfrm>
            <a:off x="5131401" y="199447"/>
            <a:ext cx="2606804" cy="896477"/>
            <a:chOff x="4968520" y="281415"/>
            <a:chExt cx="2606804" cy="896477"/>
          </a:xfrm>
        </p:grpSpPr>
        <p:sp>
          <p:nvSpPr>
            <p:cNvPr id="5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68520" y="375938"/>
              <a:ext cx="26068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  <a:ea typeface="汉仪喵魂体W" panose="00020600040101010101" pitchFamily="18" charset="-122"/>
                  <a:cs typeface="Times New Roman" panose="02020603050405020304" pitchFamily="18" charset="0"/>
                  <a:sym typeface="+mn-ea"/>
                </a:rPr>
                <a:t>Remember</a:t>
              </a:r>
              <a:endParaRPr lang="en-US" altLang="x-none" sz="4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  <a:sym typeface="+mn-ea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992" y="2598606"/>
            <a:ext cx="3877133" cy="31189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>
            <p:custDataLst>
              <p:tags r:id="rId1"/>
            </p:custDataLst>
          </p:nvPr>
        </p:nvSpPr>
        <p:spPr>
          <a:xfrm>
            <a:off x="3575050" y="2906714"/>
            <a:ext cx="1042988" cy="1044575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3663950" y="2997200"/>
            <a:ext cx="865188" cy="86360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400" kern="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4</a:t>
            </a:r>
            <a:endParaRPr lang="zh-CN" altLang="en-US" sz="4400" kern="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76" name="直接连接符 16"/>
          <p:cNvCxnSpPr>
            <a:cxnSpLocks noChangeShapeType="1"/>
            <a:stCxn id="15" idx="6"/>
          </p:cNvCxnSpPr>
          <p:nvPr>
            <p:custDataLst>
              <p:tags r:id="rId3"/>
            </p:custDataLst>
          </p:nvPr>
        </p:nvCxnSpPr>
        <p:spPr bwMode="auto">
          <a:xfrm>
            <a:off x="4618038" y="3429000"/>
            <a:ext cx="3998912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4891186" y="281415"/>
            <a:ext cx="2409635" cy="896477"/>
            <a:chOff x="4891186" y="281415"/>
            <a:chExt cx="2409635" cy="896477"/>
          </a:xfrm>
        </p:grpSpPr>
        <p:sp>
          <p:nvSpPr>
            <p:cNvPr id="8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91186" y="369588"/>
              <a:ext cx="24096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CONTENTS</a:t>
              </a:r>
              <a:endParaRPr lang="zh-CN" altLang="en-US" sz="4000" dirty="0"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3384574" y="2537185"/>
            <a:ext cx="6786368" cy="178363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Mock Interview</a:t>
            </a:r>
            <a:endParaRPr lang="en-US" altLang="zh-CN" sz="4800" b="1" dirty="0" smtClean="0">
              <a:solidFill>
                <a:schemeClr val="tx1">
                  <a:lumMod val="75000"/>
                  <a:lumOff val="2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cf2a817159810b80936e05ff3cfc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9741" y="3909061"/>
            <a:ext cx="5382260" cy="2925233"/>
          </a:xfrm>
          <a:prstGeom prst="rect">
            <a:avLst/>
          </a:prstGeom>
        </p:spPr>
      </p:pic>
      <p:sp>
        <p:nvSpPr>
          <p:cNvPr id="7" name="內容版面配置區 2"/>
          <p:cNvSpPr txBox="1"/>
          <p:nvPr/>
        </p:nvSpPr>
        <p:spPr>
          <a:xfrm>
            <a:off x="886721" y="1600200"/>
            <a:ext cx="11098953" cy="4571153"/>
          </a:xfr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1. Find a partner. 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2. Practice interviews using a list of questions.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3. One person will be the interviewer;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the other person will be the interviewee.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4. THEN: swap roles, change 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73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tests.</a:t>
            </a: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3735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3735" dirty="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grpSp>
        <p:nvGrpSpPr>
          <p:cNvPr id="9" name="组合 14"/>
          <p:cNvGrpSpPr/>
          <p:nvPr/>
        </p:nvGrpSpPr>
        <p:grpSpPr>
          <a:xfrm>
            <a:off x="1759338" y="281415"/>
            <a:ext cx="8673336" cy="896477"/>
            <a:chOff x="1759338" y="281415"/>
            <a:chExt cx="8673336" cy="896477"/>
          </a:xfrm>
        </p:grpSpPr>
        <p:sp>
          <p:nvSpPr>
            <p:cNvPr id="10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59338" y="369588"/>
              <a:ext cx="86733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4000" b="1" dirty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Mock </a:t>
              </a:r>
              <a:r>
                <a:rPr lang="en-US" altLang="zh-TW" sz="4000" b="1" dirty="0" smtClean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Interview</a:t>
              </a:r>
              <a:r>
                <a:rPr lang="zh-CN" altLang="en-US" sz="4000" b="1" dirty="0" smtClean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 </a:t>
              </a:r>
              <a:r>
                <a:rPr lang="en-US" altLang="zh-CN" sz="4000" b="1" dirty="0" smtClean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Practice</a:t>
              </a:r>
              <a:r>
                <a:rPr lang="en-US" altLang="zh-TW" sz="4000" b="1" dirty="0" smtClean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--Many </a:t>
              </a:r>
              <a:r>
                <a:rPr lang="en-US" altLang="zh-TW" sz="4000" b="1" dirty="0">
                  <a:latin typeface="Times New Roman" panose="02020603050405020304" pitchFamily="18" charset="0"/>
                  <a:ea typeface="MS PGothic" panose="020B0600070205080204" charset="-128"/>
                  <a:cs typeface="Times New Roman" panose="02020603050405020304" pitchFamily="18" charset="0"/>
                </a:rPr>
                <a:t>Times</a:t>
              </a:r>
              <a:endParaRPr lang="zh-CN" altLang="en-US" sz="4000" b="1" dirty="0"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標題 1"/>
          <p:cNvSpPr>
            <a:spLocks noGrp="1"/>
          </p:cNvSpPr>
          <p:nvPr>
            <p:ph type="title"/>
          </p:nvPr>
        </p:nvSpPr>
        <p:spPr>
          <a:xfrm>
            <a:off x="0" y="2757594"/>
            <a:ext cx="3229187" cy="1063413"/>
          </a:xfrm>
        </p:spPr>
        <p:txBody>
          <a:bodyPr>
            <a:normAutofit fontScale="90000"/>
          </a:bodyPr>
          <a:lstStyle/>
          <a:p>
            <a:r>
              <a:rPr lang="en-US" altLang="zh-TW" sz="4145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Interview Questions 1</a:t>
            </a:r>
            <a:endParaRPr lang="en-US" altLang="zh-TW" sz="4145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pic>
        <p:nvPicPr>
          <p:cNvPr id="2" name="图片 1" descr="a66f2efc4b01c064a0f1a20973af6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7833" y="-122767"/>
            <a:ext cx="790956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/>
        </p:nvSpPr>
        <p:spPr>
          <a:xfrm>
            <a:off x="143087" y="2661074"/>
            <a:ext cx="3294380" cy="99822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Interview Questions 2</a:t>
            </a:r>
            <a:endParaRPr lang="en-US" altLang="zh-TW" sz="360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 descr="7a7427d5f41a84fda35bd2aa6f7dd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0027" y="-123613"/>
            <a:ext cx="7346527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/>
        </p:nvSpPr>
        <p:spPr>
          <a:xfrm>
            <a:off x="143087" y="2661074"/>
            <a:ext cx="3294380" cy="99822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Interview Questions 3</a:t>
            </a:r>
            <a:endParaRPr lang="en-US" altLang="zh-TW" sz="360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pic>
        <p:nvPicPr>
          <p:cNvPr id="4" name="图片 3" descr="fa18e17229ad2049b0300d1d71025f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95700" y="1"/>
            <a:ext cx="7088293" cy="67064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/>
        </p:nvSpPr>
        <p:spPr>
          <a:xfrm>
            <a:off x="143087" y="2661074"/>
            <a:ext cx="3294380" cy="998220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>
                <a:latin typeface="Times New Roman" panose="02020603050405020304" pitchFamily="18" charset="0"/>
                <a:ea typeface="MS PGothic" panose="020B0600070205080204" charset="-128"/>
                <a:cs typeface="Times New Roman" panose="02020603050405020304" pitchFamily="18" charset="0"/>
              </a:rPr>
              <a:t>Interview Questions 3</a:t>
            </a:r>
            <a:endParaRPr lang="en-US" altLang="zh-TW" sz="3600">
              <a:latin typeface="Times New Roman" panose="02020603050405020304" pitchFamily="18" charset="0"/>
              <a:ea typeface="MS PGothic" panose="020B0600070205080204" charset="-128"/>
              <a:cs typeface="Times New Roman" panose="02020603050405020304" pitchFamily="18" charset="0"/>
            </a:endParaRPr>
          </a:p>
        </p:txBody>
      </p:sp>
      <p:pic>
        <p:nvPicPr>
          <p:cNvPr id="2" name="图片 1" descr="c64b52869a169562b5747a7f8f2f4bc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07834" y="68581"/>
            <a:ext cx="6869853" cy="3836247"/>
          </a:xfrm>
          <a:prstGeom prst="rect">
            <a:avLst/>
          </a:prstGeom>
        </p:spPr>
      </p:pic>
      <p:pic>
        <p:nvPicPr>
          <p:cNvPr id="6" name="图片 5" descr="39756f12acb89abb3f1d2b94f04e75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407833" y="3813387"/>
            <a:ext cx="6607387" cy="3003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>
        <p14:prism isInverted="1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40040" y="2505670"/>
            <a:ext cx="4711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dirty="0" smtClean="0">
                <a:latin typeface="汉仪喵魂体W" panose="00020600040101010101" pitchFamily="18" charset="-122"/>
                <a:ea typeface="汉仪喵魂体W" panose="00020600040101010101" pitchFamily="18" charset="-122"/>
              </a:rPr>
              <a:t>THANK YOU</a:t>
            </a:r>
            <a:endParaRPr lang="zh-CN" altLang="en-US" sz="6000" dirty="0">
              <a:latin typeface="汉仪喵魂体W" panose="00020600040101010101" pitchFamily="18" charset="-122"/>
              <a:ea typeface="汉仪喵魂体W" panose="00020600040101010101" pitchFamily="18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092700" y="4050556"/>
            <a:ext cx="2006606" cy="460375"/>
            <a:chOff x="5092700" y="3872240"/>
            <a:chExt cx="2006606" cy="460375"/>
          </a:xfrm>
        </p:grpSpPr>
        <p:sp>
          <p:nvSpPr>
            <p:cNvPr id="3" name="矩形: 圆角 2"/>
            <p:cNvSpPr/>
            <p:nvPr/>
          </p:nvSpPr>
          <p:spPr>
            <a:xfrm>
              <a:off x="5092700" y="3878590"/>
              <a:ext cx="2006606" cy="421849"/>
            </a:xfrm>
            <a:prstGeom prst="roundRect">
              <a:avLst>
                <a:gd name="adj" fmla="val 50000"/>
              </a:avLst>
            </a:prstGeom>
            <a:solidFill>
              <a:srgbClr val="E38F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353059" y="3872240"/>
              <a:ext cx="148589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Elva</a:t>
              </a:r>
              <a:endParaRPr lang="zh-CN" altLang="en-US" sz="2400" dirty="0">
                <a:solidFill>
                  <a:schemeClr val="bg1"/>
                </a:solidFill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/>
        </p:nvSpPr>
        <p:spPr>
          <a:xfrm>
            <a:off x="668655" y="1076537"/>
            <a:ext cx="10854267" cy="88815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35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hot topics</a:t>
            </a:r>
            <a:endParaRPr lang="en-US" altLang="x-none" sz="4035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x-none" altLang="en-US" sz="4035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3"/>
          <p:cNvSpPr>
            <a:spLocks noGrp="1" noChangeArrowheads="1"/>
          </p:cNvSpPr>
          <p:nvPr/>
        </p:nvSpPr>
        <p:spPr>
          <a:xfrm>
            <a:off x="4486275" y="1833033"/>
            <a:ext cx="3509433" cy="452797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Gifts</a:t>
            </a:r>
            <a:r>
              <a:rPr lang="zh-CN" altLang="en-US" sz="3735" b="1">
                <a:solidFill>
                  <a:srgbClr val="FF0000"/>
                </a:solidFill>
              </a:rPr>
              <a:t>     </a:t>
            </a:r>
            <a:endParaRPr lang="zh-CN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Housework</a:t>
            </a:r>
            <a:r>
              <a:rPr lang="zh-CN" altLang="en-US" sz="3735" b="1">
                <a:solidFill>
                  <a:srgbClr val="FF0000"/>
                </a:solidFill>
              </a:rPr>
              <a:t>   </a:t>
            </a:r>
            <a:endParaRPr lang="zh-CN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Language</a:t>
            </a:r>
            <a:r>
              <a:rPr lang="zh-CN" altLang="en-US" sz="3735" b="1">
                <a:solidFill>
                  <a:srgbClr val="FF0000"/>
                </a:solidFill>
              </a:rPr>
              <a:t>    </a:t>
            </a:r>
            <a:endParaRPr lang="x-none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Internet</a:t>
            </a:r>
            <a:r>
              <a:rPr lang="zh-CN" altLang="en-US" sz="3735" b="1">
                <a:solidFill>
                  <a:srgbClr val="FF0000"/>
                </a:solidFill>
              </a:rPr>
              <a:t>     </a:t>
            </a:r>
            <a:endParaRPr lang="zh-CN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Dancing</a:t>
            </a:r>
            <a:r>
              <a:rPr lang="zh-CN" altLang="en-US" sz="3735" b="1">
                <a:solidFill>
                  <a:srgbClr val="FF0000"/>
                </a:solidFill>
              </a:rPr>
              <a:t>    </a:t>
            </a:r>
            <a:endParaRPr lang="zh-CN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</a:rPr>
              <a:t>Swimming</a:t>
            </a:r>
            <a:endParaRPr lang="x-none" altLang="en-US" sz="3735" b="1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>
                <a:solidFill>
                  <a:srgbClr val="FF0000"/>
                </a:solidFill>
                <a:sym typeface="+mn-ea"/>
              </a:rPr>
              <a:t>Activities</a:t>
            </a:r>
            <a:endParaRPr lang="x-none" altLang="en-US" sz="3735" b="1">
              <a:solidFill>
                <a:srgbClr val="FF0000"/>
              </a:solidFill>
            </a:endParaRPr>
          </a:p>
        </p:txBody>
      </p:sp>
      <p:sp>
        <p:nvSpPr>
          <p:cNvPr id="3" name="Rectangle 3"/>
          <p:cNvSpPr>
            <a:spLocks noGrp="1" noChangeArrowheads="1"/>
          </p:cNvSpPr>
          <p:nvPr/>
        </p:nvSpPr>
        <p:spPr>
          <a:xfrm>
            <a:off x="8518948" y="1821180"/>
            <a:ext cx="3154680" cy="452797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121920" tIns="60960" rIns="121920" bIns="6096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Meals</a:t>
            </a:r>
            <a:r>
              <a:rPr lang="zh-CN" altLang="en-US" sz="3735" b="1" dirty="0">
                <a:solidFill>
                  <a:srgbClr val="FF0000"/>
                </a:solidFill>
              </a:rPr>
              <a:t> </a:t>
            </a:r>
            <a:endParaRPr lang="zh-CN" altLang="en-US" sz="3735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Birds	</a:t>
            </a:r>
            <a:endParaRPr lang="x-none" altLang="en-US" sz="3735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Weath</a:t>
            </a:r>
            <a:r>
              <a:rPr lang="zh-CN" altLang="en-US" sz="3735" b="1" dirty="0">
                <a:solidFill>
                  <a:srgbClr val="FF0000"/>
                </a:solidFill>
              </a:rPr>
              <a:t>er</a:t>
            </a:r>
            <a:r>
              <a:rPr lang="x-none" altLang="en-US" sz="3735" b="1" dirty="0">
                <a:solidFill>
                  <a:srgbClr val="FF0000"/>
                </a:solidFill>
              </a:rPr>
              <a:t>	</a:t>
            </a:r>
            <a:endParaRPr lang="x-none" altLang="en-US" sz="3735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Concerts	</a:t>
            </a:r>
            <a:endParaRPr lang="x-none" altLang="en-US" sz="3735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Holidays </a:t>
            </a:r>
            <a:endParaRPr lang="x-none" altLang="en-US" sz="3735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3735" b="1" dirty="0">
                <a:solidFill>
                  <a:srgbClr val="FF0000"/>
                </a:solidFill>
              </a:rPr>
              <a:t>Driving	</a:t>
            </a:r>
            <a:endParaRPr lang="x-none" altLang="en-US" sz="3735" b="1" dirty="0">
              <a:solidFill>
                <a:srgbClr val="FF0000"/>
              </a:solidFill>
            </a:endParaRPr>
          </a:p>
        </p:txBody>
      </p:sp>
      <p:sp>
        <p:nvSpPr>
          <p:cNvPr id="9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18405" y="369570"/>
            <a:ext cx="21551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34 Topics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>
          <a:xfrm>
            <a:off x="517949" y="1821179"/>
            <a:ext cx="3509433" cy="452797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121920" tIns="60960" rIns="121920" bIns="6096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Birthdays</a:t>
            </a:r>
            <a:endParaRPr lang="x-none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Handcrafts</a:t>
            </a:r>
            <a:r>
              <a:rPr lang="zh-CN" altLang="en-US" sz="4000" b="1" dirty="0">
                <a:solidFill>
                  <a:srgbClr val="FF0000"/>
                </a:solidFill>
              </a:rPr>
              <a:t> </a:t>
            </a:r>
            <a:endParaRPr lang="zh-CN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Names</a:t>
            </a:r>
            <a:r>
              <a:rPr lang="zh-CN" altLang="en-US" sz="4000" b="1" dirty="0">
                <a:solidFill>
                  <a:srgbClr val="FF0000"/>
                </a:solidFill>
              </a:rPr>
              <a:t>  </a:t>
            </a:r>
            <a:r>
              <a:rPr lang="x-none" altLang="en-US" sz="4000" b="1" dirty="0">
                <a:solidFill>
                  <a:srgbClr val="FF0000"/>
                </a:solidFill>
              </a:rPr>
              <a:t>	</a:t>
            </a:r>
            <a:endParaRPr lang="x-none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Computers</a:t>
            </a:r>
            <a:endParaRPr lang="x-none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Happiness	 </a:t>
            </a:r>
            <a:endParaRPr lang="x-none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</a:rPr>
              <a:t>Drivin</a:t>
            </a:r>
            <a:r>
              <a:rPr lang="en-US" altLang="x-none" sz="4000" b="1" dirty="0">
                <a:solidFill>
                  <a:srgbClr val="FF0000"/>
                </a:solidFill>
              </a:rPr>
              <a:t>g</a:t>
            </a:r>
            <a:endParaRPr lang="x-none" altLang="en-US" sz="4000" b="1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</a:pPr>
            <a:r>
              <a:rPr lang="x-none" altLang="en-US" sz="4000" b="1" dirty="0">
                <a:solidFill>
                  <a:srgbClr val="FF0000"/>
                </a:solidFill>
                <a:sym typeface="+mn-ea"/>
              </a:rPr>
              <a:t>Photo</a:t>
            </a:r>
            <a:r>
              <a:rPr lang="zh-CN" altLang="en-US" sz="4000" b="1" dirty="0">
                <a:solidFill>
                  <a:srgbClr val="FF0000"/>
                </a:solidFill>
                <a:sym typeface="+mn-ea"/>
              </a:rPr>
              <a:t>  </a:t>
            </a:r>
            <a:endParaRPr lang="zh-CN" altLang="en-US" sz="4000" b="1" dirty="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H_SubTitle_1"/>
          <p:cNvSpPr/>
          <p:nvPr>
            <p:custDataLst>
              <p:tags r:id="rId1"/>
            </p:custDataLst>
          </p:nvPr>
        </p:nvSpPr>
        <p:spPr>
          <a:xfrm rot="2198707">
            <a:off x="1691839" y="2569911"/>
            <a:ext cx="1966220" cy="2512499"/>
          </a:xfrm>
          <a:prstGeom prst="roundRect">
            <a:avLst/>
          </a:prstGeom>
          <a:solidFill>
            <a:schemeClr val="accent1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b">
            <a:normAutofit/>
          </a:bodyPr>
          <a:lstStyle/>
          <a:p>
            <a:pPr algn="ctr">
              <a:defRPr/>
            </a:pPr>
            <a:endParaRPr lang="zh-CN" altLang="en-US" sz="1350" kern="0" dirty="0">
              <a:solidFill>
                <a:srgbClr val="FFFFFF"/>
              </a:solidFill>
            </a:endParaRPr>
          </a:p>
        </p:txBody>
      </p:sp>
      <p:sp>
        <p:nvSpPr>
          <p:cNvPr id="3078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rot="480613">
            <a:off x="4751018" y="3631985"/>
            <a:ext cx="1968156" cy="2514436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3175" algn="ctr">
            <a:solidFill>
              <a:srgbClr val="BFBFBF"/>
            </a:solidFill>
            <a:round/>
          </a:ln>
        </p:spPr>
        <p:txBody>
          <a:bodyPr anchor="b">
            <a:norm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zh-CN" altLang="en-US" sz="1800" dirty="0">
              <a:solidFill>
                <a:srgbClr val="FFFFFF"/>
              </a:solidFill>
              <a:latin typeface="+mn-lt"/>
              <a:ea typeface="+mn-ea"/>
            </a:endParaRPr>
          </a:p>
        </p:txBody>
      </p:sp>
      <p:sp>
        <p:nvSpPr>
          <p:cNvPr id="30" name="MH_SubTitle_3"/>
          <p:cNvSpPr/>
          <p:nvPr>
            <p:custDataLst>
              <p:tags r:id="rId3"/>
            </p:custDataLst>
          </p:nvPr>
        </p:nvSpPr>
        <p:spPr>
          <a:xfrm rot="20346964" flipH="1">
            <a:off x="8352096" y="3015807"/>
            <a:ext cx="1968156" cy="2512498"/>
          </a:xfrm>
          <a:prstGeom prst="roundRect">
            <a:avLst/>
          </a:prstGeom>
          <a:solidFill>
            <a:schemeClr val="accent3"/>
          </a:solidFill>
          <a:ln w="317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  <p:txBody>
          <a:bodyPr anchor="b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772535" y="1427480"/>
            <a:ext cx="4647565" cy="119697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 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 Topics (Exam Part 1)</a:t>
            </a:r>
            <a:endParaRPr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r="13598"/>
          <a:stretch>
            <a:fillRect/>
          </a:stretch>
        </p:blipFill>
        <p:spPr/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r="15125"/>
          <a:stretch>
            <a:fillRect/>
          </a:stretch>
        </p:blipFill>
        <p:spPr/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" r="5168"/>
          <a:stretch>
            <a:fillRect/>
          </a:stretch>
        </p:blipFill>
        <p:spPr>
          <a:xfrm>
            <a:off x="8119933" y="2894793"/>
            <a:ext cx="2229078" cy="2246989"/>
          </a:xfrm>
        </p:spPr>
      </p:pic>
      <p:sp>
        <p:nvSpPr>
          <p:cNvPr id="24" name="MH_Other_1"/>
          <p:cNvSpPr/>
          <p:nvPr>
            <p:custDataLst>
              <p:tags r:id="rId7"/>
            </p:custDataLst>
          </p:nvPr>
        </p:nvSpPr>
        <p:spPr>
          <a:xfrm>
            <a:off x="2673979" y="2420751"/>
            <a:ext cx="67800" cy="65863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" lastClr="FFFFFF"/>
              </a:solidFill>
              <a:latin typeface="+mn-ea"/>
            </a:endParaRPr>
          </a:p>
        </p:txBody>
      </p:sp>
      <p:pic>
        <p:nvPicPr>
          <p:cNvPr id="25" name="MH_Other_2" descr="E:\PPT背景\未标题-1.pn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9" cstate="print">
            <a:duotone>
              <a:prstClr val="black"/>
              <a:srgbClr val="DD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85965">
            <a:off x="2723602" y="1977914"/>
            <a:ext cx="385314" cy="59088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MH_Other_3"/>
          <p:cNvSpPr/>
          <p:nvPr>
            <p:custDataLst>
              <p:tags r:id="rId10"/>
            </p:custDataLst>
          </p:nvPr>
        </p:nvSpPr>
        <p:spPr>
          <a:xfrm rot="19881906">
            <a:off x="5729286" y="3738530"/>
            <a:ext cx="65863" cy="65863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" lastClr="FFFFFF"/>
              </a:solidFill>
              <a:latin typeface="+mn-ea"/>
            </a:endParaRPr>
          </a:p>
        </p:txBody>
      </p:sp>
      <p:pic>
        <p:nvPicPr>
          <p:cNvPr id="29" name="MH_Other_4" descr="E:\PPT背景\未标题-1.png"/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9" cstate="print">
            <a:duotone>
              <a:prstClr val="black"/>
              <a:srgbClr val="DD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567871">
            <a:off x="5664897" y="3217774"/>
            <a:ext cx="385314" cy="59088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MH_Other_5"/>
          <p:cNvSpPr/>
          <p:nvPr>
            <p:custDataLst>
              <p:tags r:id="rId12"/>
            </p:custDataLst>
          </p:nvPr>
        </p:nvSpPr>
        <p:spPr>
          <a:xfrm rot="3230050" flipH="1">
            <a:off x="9575344" y="3520209"/>
            <a:ext cx="65863" cy="65863"/>
          </a:xfrm>
          <a:prstGeom prst="ellipse">
            <a:avLst/>
          </a:prstGeom>
          <a:solidFill>
            <a:sysClr val="windowText" lastClr="000000">
              <a:lumMod val="75000"/>
              <a:lumOff val="25000"/>
            </a:sys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350" kern="0" dirty="0">
              <a:solidFill>
                <a:sysClr val="window" lastClr="FFFFFF"/>
              </a:solidFill>
              <a:latin typeface="+mn-ea"/>
            </a:endParaRPr>
          </a:p>
        </p:txBody>
      </p:sp>
      <p:pic>
        <p:nvPicPr>
          <p:cNvPr id="33" name="MH_Other_6" descr="E:\PPT背景\未标题-1.png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9" cstate="print">
            <a:duotone>
              <a:prstClr val="black"/>
              <a:srgbClr val="DDDDD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085" flipH="1">
            <a:off x="9444849" y="2470729"/>
            <a:ext cx="385314" cy="590881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145"/>
          <p:cNvSpPr/>
          <p:nvPr/>
        </p:nvSpPr>
        <p:spPr bwMode="auto">
          <a:xfrm rot="935833">
            <a:off x="4987925" y="281305"/>
            <a:ext cx="2216150" cy="896620"/>
          </a:xfrm>
          <a:custGeom>
            <a:avLst/>
            <a:gdLst>
              <a:gd name="T0" fmla="*/ 466 w 483"/>
              <a:gd name="T1" fmla="*/ 104 h 300"/>
              <a:gd name="T2" fmla="*/ 417 w 483"/>
              <a:gd name="T3" fmla="*/ 121 h 300"/>
              <a:gd name="T4" fmla="*/ 407 w 483"/>
              <a:gd name="T5" fmla="*/ 119 h 300"/>
              <a:gd name="T6" fmla="*/ 303 w 483"/>
              <a:gd name="T7" fmla="*/ 150 h 300"/>
              <a:gd name="T8" fmla="*/ 214 w 483"/>
              <a:gd name="T9" fmla="*/ 187 h 300"/>
              <a:gd name="T10" fmla="*/ 120 w 483"/>
              <a:gd name="T11" fmla="*/ 240 h 300"/>
              <a:gd name="T12" fmla="*/ 290 w 483"/>
              <a:gd name="T13" fmla="*/ 152 h 300"/>
              <a:gd name="T14" fmla="*/ 394 w 483"/>
              <a:gd name="T15" fmla="*/ 118 h 300"/>
              <a:gd name="T16" fmla="*/ 394 w 483"/>
              <a:gd name="T17" fmla="*/ 97 h 300"/>
              <a:gd name="T18" fmla="*/ 424 w 483"/>
              <a:gd name="T19" fmla="*/ 86 h 300"/>
              <a:gd name="T20" fmla="*/ 418 w 483"/>
              <a:gd name="T21" fmla="*/ 66 h 300"/>
              <a:gd name="T22" fmla="*/ 380 w 483"/>
              <a:gd name="T23" fmla="*/ 74 h 300"/>
              <a:gd name="T24" fmla="*/ 386 w 483"/>
              <a:gd name="T25" fmla="*/ 71 h 300"/>
              <a:gd name="T26" fmla="*/ 378 w 483"/>
              <a:gd name="T27" fmla="*/ 53 h 300"/>
              <a:gd name="T28" fmla="*/ 218 w 483"/>
              <a:gd name="T29" fmla="*/ 119 h 300"/>
              <a:gd name="T30" fmla="*/ 183 w 483"/>
              <a:gd name="T31" fmla="*/ 133 h 300"/>
              <a:gd name="T32" fmla="*/ 84 w 483"/>
              <a:gd name="T33" fmla="*/ 185 h 300"/>
              <a:gd name="T34" fmla="*/ 193 w 483"/>
              <a:gd name="T35" fmla="*/ 117 h 300"/>
              <a:gd name="T36" fmla="*/ 434 w 483"/>
              <a:gd name="T37" fmla="*/ 20 h 300"/>
              <a:gd name="T38" fmla="*/ 427 w 483"/>
              <a:gd name="T39" fmla="*/ 3 h 300"/>
              <a:gd name="T40" fmla="*/ 142 w 483"/>
              <a:gd name="T41" fmla="*/ 124 h 300"/>
              <a:gd name="T42" fmla="*/ 23 w 483"/>
              <a:gd name="T43" fmla="*/ 195 h 300"/>
              <a:gd name="T44" fmla="*/ 29 w 483"/>
              <a:gd name="T45" fmla="*/ 202 h 300"/>
              <a:gd name="T46" fmla="*/ 43 w 483"/>
              <a:gd name="T47" fmla="*/ 193 h 300"/>
              <a:gd name="T48" fmla="*/ 9 w 483"/>
              <a:gd name="T49" fmla="*/ 223 h 300"/>
              <a:gd name="T50" fmla="*/ 21 w 483"/>
              <a:gd name="T51" fmla="*/ 239 h 300"/>
              <a:gd name="T52" fmla="*/ 22 w 483"/>
              <a:gd name="T53" fmla="*/ 238 h 300"/>
              <a:gd name="T54" fmla="*/ 16 w 483"/>
              <a:gd name="T55" fmla="*/ 244 h 300"/>
              <a:gd name="T56" fmla="*/ 29 w 483"/>
              <a:gd name="T57" fmla="*/ 260 h 300"/>
              <a:gd name="T58" fmla="*/ 32 w 483"/>
              <a:gd name="T59" fmla="*/ 259 h 300"/>
              <a:gd name="T60" fmla="*/ 45 w 483"/>
              <a:gd name="T61" fmla="*/ 267 h 300"/>
              <a:gd name="T62" fmla="*/ 51 w 483"/>
              <a:gd name="T63" fmla="*/ 265 h 300"/>
              <a:gd name="T64" fmla="*/ 35 w 483"/>
              <a:gd name="T65" fmla="*/ 279 h 300"/>
              <a:gd name="T66" fmla="*/ 45 w 483"/>
              <a:gd name="T67" fmla="*/ 297 h 300"/>
              <a:gd name="T68" fmla="*/ 124 w 483"/>
              <a:gd name="T69" fmla="*/ 262 h 300"/>
              <a:gd name="T70" fmla="*/ 128 w 483"/>
              <a:gd name="T71" fmla="*/ 262 h 300"/>
              <a:gd name="T72" fmla="*/ 472 w 483"/>
              <a:gd name="T73" fmla="*/ 122 h 300"/>
              <a:gd name="T74" fmla="*/ 466 w 483"/>
              <a:gd name="T75" fmla="*/ 104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3" h="300">
                <a:moveTo>
                  <a:pt x="466" y="104"/>
                </a:moveTo>
                <a:cubicBezTo>
                  <a:pt x="450" y="109"/>
                  <a:pt x="433" y="115"/>
                  <a:pt x="417" y="121"/>
                </a:cubicBezTo>
                <a:cubicBezTo>
                  <a:pt x="414" y="119"/>
                  <a:pt x="411" y="118"/>
                  <a:pt x="407" y="119"/>
                </a:cubicBezTo>
                <a:cubicBezTo>
                  <a:pt x="371" y="125"/>
                  <a:pt x="337" y="137"/>
                  <a:pt x="303" y="150"/>
                </a:cubicBezTo>
                <a:cubicBezTo>
                  <a:pt x="272" y="161"/>
                  <a:pt x="242" y="173"/>
                  <a:pt x="214" y="187"/>
                </a:cubicBezTo>
                <a:cubicBezTo>
                  <a:pt x="182" y="203"/>
                  <a:pt x="151" y="223"/>
                  <a:pt x="120" y="240"/>
                </a:cubicBezTo>
                <a:cubicBezTo>
                  <a:pt x="173" y="205"/>
                  <a:pt x="231" y="175"/>
                  <a:pt x="290" y="152"/>
                </a:cubicBezTo>
                <a:cubicBezTo>
                  <a:pt x="325" y="140"/>
                  <a:pt x="360" y="129"/>
                  <a:pt x="394" y="118"/>
                </a:cubicBezTo>
                <a:cubicBezTo>
                  <a:pt x="406" y="115"/>
                  <a:pt x="403" y="100"/>
                  <a:pt x="394" y="97"/>
                </a:cubicBezTo>
                <a:cubicBezTo>
                  <a:pt x="404" y="94"/>
                  <a:pt x="414" y="90"/>
                  <a:pt x="424" y="86"/>
                </a:cubicBezTo>
                <a:cubicBezTo>
                  <a:pt x="436" y="81"/>
                  <a:pt x="432" y="64"/>
                  <a:pt x="418" y="66"/>
                </a:cubicBezTo>
                <a:cubicBezTo>
                  <a:pt x="405" y="68"/>
                  <a:pt x="392" y="70"/>
                  <a:pt x="380" y="74"/>
                </a:cubicBezTo>
                <a:cubicBezTo>
                  <a:pt x="382" y="73"/>
                  <a:pt x="384" y="72"/>
                  <a:pt x="386" y="71"/>
                </a:cubicBezTo>
                <a:cubicBezTo>
                  <a:pt x="397" y="66"/>
                  <a:pt x="389" y="51"/>
                  <a:pt x="378" y="53"/>
                </a:cubicBezTo>
                <a:cubicBezTo>
                  <a:pt x="322" y="64"/>
                  <a:pt x="270" y="92"/>
                  <a:pt x="218" y="119"/>
                </a:cubicBezTo>
                <a:cubicBezTo>
                  <a:pt x="206" y="123"/>
                  <a:pt x="195" y="128"/>
                  <a:pt x="183" y="133"/>
                </a:cubicBezTo>
                <a:cubicBezTo>
                  <a:pt x="149" y="148"/>
                  <a:pt x="116" y="167"/>
                  <a:pt x="84" y="185"/>
                </a:cubicBezTo>
                <a:cubicBezTo>
                  <a:pt x="118" y="159"/>
                  <a:pt x="155" y="137"/>
                  <a:pt x="193" y="117"/>
                </a:cubicBezTo>
                <a:cubicBezTo>
                  <a:pt x="274" y="85"/>
                  <a:pt x="357" y="60"/>
                  <a:pt x="434" y="20"/>
                </a:cubicBezTo>
                <a:cubicBezTo>
                  <a:pt x="443" y="15"/>
                  <a:pt x="436" y="0"/>
                  <a:pt x="427" y="3"/>
                </a:cubicBezTo>
                <a:cubicBezTo>
                  <a:pt x="330" y="35"/>
                  <a:pt x="231" y="71"/>
                  <a:pt x="142" y="124"/>
                </a:cubicBezTo>
                <a:cubicBezTo>
                  <a:pt x="100" y="143"/>
                  <a:pt x="60" y="166"/>
                  <a:pt x="23" y="195"/>
                </a:cubicBezTo>
                <a:cubicBezTo>
                  <a:pt x="19" y="198"/>
                  <a:pt x="24" y="205"/>
                  <a:pt x="29" y="202"/>
                </a:cubicBezTo>
                <a:cubicBezTo>
                  <a:pt x="33" y="199"/>
                  <a:pt x="38" y="196"/>
                  <a:pt x="43" y="193"/>
                </a:cubicBezTo>
                <a:cubicBezTo>
                  <a:pt x="31" y="202"/>
                  <a:pt x="20" y="213"/>
                  <a:pt x="9" y="223"/>
                </a:cubicBezTo>
                <a:cubicBezTo>
                  <a:pt x="0" y="232"/>
                  <a:pt x="11" y="243"/>
                  <a:pt x="21" y="239"/>
                </a:cubicBezTo>
                <a:cubicBezTo>
                  <a:pt x="21" y="239"/>
                  <a:pt x="21" y="238"/>
                  <a:pt x="22" y="238"/>
                </a:cubicBezTo>
                <a:cubicBezTo>
                  <a:pt x="20" y="240"/>
                  <a:pt x="18" y="242"/>
                  <a:pt x="16" y="244"/>
                </a:cubicBezTo>
                <a:cubicBezTo>
                  <a:pt x="9" y="254"/>
                  <a:pt x="18" y="265"/>
                  <a:pt x="29" y="260"/>
                </a:cubicBezTo>
                <a:cubicBezTo>
                  <a:pt x="30" y="260"/>
                  <a:pt x="31" y="259"/>
                  <a:pt x="32" y="259"/>
                </a:cubicBezTo>
                <a:cubicBezTo>
                  <a:pt x="33" y="264"/>
                  <a:pt x="38" y="269"/>
                  <a:pt x="45" y="267"/>
                </a:cubicBezTo>
                <a:cubicBezTo>
                  <a:pt x="47" y="267"/>
                  <a:pt x="49" y="266"/>
                  <a:pt x="51" y="265"/>
                </a:cubicBezTo>
                <a:cubicBezTo>
                  <a:pt x="45" y="270"/>
                  <a:pt x="40" y="274"/>
                  <a:pt x="35" y="279"/>
                </a:cubicBezTo>
                <a:cubicBezTo>
                  <a:pt x="27" y="286"/>
                  <a:pt x="35" y="300"/>
                  <a:pt x="45" y="297"/>
                </a:cubicBezTo>
                <a:cubicBezTo>
                  <a:pt x="73" y="288"/>
                  <a:pt x="99" y="276"/>
                  <a:pt x="124" y="262"/>
                </a:cubicBezTo>
                <a:cubicBezTo>
                  <a:pt x="126" y="263"/>
                  <a:pt x="127" y="263"/>
                  <a:pt x="128" y="262"/>
                </a:cubicBezTo>
                <a:cubicBezTo>
                  <a:pt x="248" y="231"/>
                  <a:pt x="355" y="163"/>
                  <a:pt x="472" y="122"/>
                </a:cubicBezTo>
                <a:cubicBezTo>
                  <a:pt x="483" y="118"/>
                  <a:pt x="478" y="100"/>
                  <a:pt x="466" y="1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45405" y="369570"/>
            <a:ext cx="190119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ea typeface="汉仪喵魂体W" panose="00020600040101010101" pitchFamily="18" charset="-122"/>
                <a:cs typeface="Times New Roman" panose="02020603050405020304" pitchFamily="18" charset="0"/>
              </a:rPr>
              <a:t>3 Topics</a:t>
            </a:r>
            <a:endParaRPr lang="en-US" altLang="zh-CN" sz="4000" dirty="0">
              <a:latin typeface="Times New Roman" panose="02020603050405020304" pitchFamily="18" charset="0"/>
              <a:ea typeface="汉仪喵魂体W" panose="00020600040101010101" pitchFamily="18" charset="-122"/>
              <a:cs typeface="Times New Roman" panose="02020603050405020304" pitchFamily="18" charset="0"/>
            </a:endParaRPr>
          </a:p>
        </p:txBody>
      </p:sp>
      <p:sp>
        <p:nvSpPr>
          <p:cNvPr id="15" name="PA_文本框 14"/>
          <p:cNvSpPr txBox="1"/>
          <p:nvPr>
            <p:custDataLst>
              <p:tags r:id="rId14"/>
            </p:custDataLst>
          </p:nvPr>
        </p:nvSpPr>
        <p:spPr>
          <a:xfrm rot="2220000">
            <a:off x="679450" y="4324985"/>
            <a:ext cx="2636520" cy="6235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altLang="x-non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Work/</a:t>
            </a:r>
            <a:r>
              <a:rPr lang="en-US" altLang="x-none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Study</a:t>
            </a:r>
            <a:endParaRPr lang="en-US" altLang="x-none" sz="2800" b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3" name="PA_文本框 16"/>
          <p:cNvSpPr txBox="1"/>
          <p:nvPr>
            <p:custDataLst>
              <p:tags r:id="rId15"/>
            </p:custDataLst>
          </p:nvPr>
        </p:nvSpPr>
        <p:spPr>
          <a:xfrm rot="360000">
            <a:off x="4387625" y="5616004"/>
            <a:ext cx="257619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x-non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Hobby/ </a:t>
            </a:r>
            <a:r>
              <a:rPr lang="en-US" altLang="x-none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Interest</a:t>
            </a:r>
            <a:endParaRPr lang="en-US" altLang="x-none" sz="2800" b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  <p:sp>
        <p:nvSpPr>
          <p:cNvPr id="19" name="PA_文本框 18"/>
          <p:cNvSpPr txBox="1"/>
          <p:nvPr>
            <p:custDataLst>
              <p:tags r:id="rId16"/>
            </p:custDataLst>
          </p:nvPr>
        </p:nvSpPr>
        <p:spPr>
          <a:xfrm rot="20640000">
            <a:off x="8362180" y="4913925"/>
            <a:ext cx="2950210" cy="70040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altLang="x-none" sz="2800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Home/ </a:t>
            </a:r>
            <a:r>
              <a:rPr lang="en-US" altLang="x-none" sz="28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 pitchFamily="34" charset="0"/>
              </a:rPr>
              <a:t>Hometown</a:t>
            </a:r>
            <a:endParaRPr lang="en-US" altLang="x-none" sz="2800" b="1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 pitchFamily="34" charset="0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>
            <p:custDataLst>
              <p:tags r:id="rId1"/>
            </p:custDataLst>
          </p:nvPr>
        </p:nvSpPr>
        <p:spPr>
          <a:xfrm>
            <a:off x="3575050" y="2906714"/>
            <a:ext cx="1042988" cy="1044575"/>
          </a:xfrm>
          <a:prstGeom prst="ellipse">
            <a:avLst/>
          </a:prstGeom>
          <a:solidFill>
            <a:srgbClr val="FFFFFF"/>
          </a:solidFill>
          <a:ln w="25400" cap="flat" cmpd="sng" algn="ctr">
            <a:solidFill>
              <a:schemeClr val="accent1"/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black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>
            <p:custDataLst>
              <p:tags r:id="rId2"/>
            </p:custDataLst>
          </p:nvPr>
        </p:nvSpPr>
        <p:spPr>
          <a:xfrm>
            <a:off x="3663950" y="2997200"/>
            <a:ext cx="865188" cy="86360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4400" kern="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2</a:t>
            </a:r>
            <a:endParaRPr lang="zh-CN" altLang="en-US" sz="4400" kern="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cxnSp>
        <p:nvCxnSpPr>
          <p:cNvPr id="3076" name="直接连接符 16"/>
          <p:cNvCxnSpPr>
            <a:cxnSpLocks noChangeShapeType="1"/>
            <a:stCxn id="15" idx="6"/>
          </p:cNvCxnSpPr>
          <p:nvPr>
            <p:custDataLst>
              <p:tags r:id="rId3"/>
            </p:custDataLst>
          </p:nvPr>
        </p:nvCxnSpPr>
        <p:spPr bwMode="auto">
          <a:xfrm>
            <a:off x="4618038" y="3429000"/>
            <a:ext cx="3998912" cy="0"/>
          </a:xfrm>
          <a:prstGeom prst="line">
            <a:avLst/>
          </a:prstGeom>
          <a:noFill/>
          <a:ln w="28575" algn="ctr">
            <a:solidFill>
              <a:schemeClr val="accent1"/>
            </a:solidFill>
            <a:round/>
            <a:tailEnd type="oval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4891186" y="281415"/>
            <a:ext cx="2409635" cy="896477"/>
            <a:chOff x="4891186" y="281415"/>
            <a:chExt cx="2409635" cy="896477"/>
          </a:xfrm>
        </p:grpSpPr>
        <p:sp>
          <p:nvSpPr>
            <p:cNvPr id="8" name="Freeform 145"/>
            <p:cNvSpPr/>
            <p:nvPr/>
          </p:nvSpPr>
          <p:spPr bwMode="auto">
            <a:xfrm rot="935833">
              <a:off x="4987966" y="281415"/>
              <a:ext cx="2216068" cy="896477"/>
            </a:xfrm>
            <a:custGeom>
              <a:avLst/>
              <a:gdLst>
                <a:gd name="T0" fmla="*/ 466 w 483"/>
                <a:gd name="T1" fmla="*/ 104 h 300"/>
                <a:gd name="T2" fmla="*/ 417 w 483"/>
                <a:gd name="T3" fmla="*/ 121 h 300"/>
                <a:gd name="T4" fmla="*/ 407 w 483"/>
                <a:gd name="T5" fmla="*/ 119 h 300"/>
                <a:gd name="T6" fmla="*/ 303 w 483"/>
                <a:gd name="T7" fmla="*/ 150 h 300"/>
                <a:gd name="T8" fmla="*/ 214 w 483"/>
                <a:gd name="T9" fmla="*/ 187 h 300"/>
                <a:gd name="T10" fmla="*/ 120 w 483"/>
                <a:gd name="T11" fmla="*/ 240 h 300"/>
                <a:gd name="T12" fmla="*/ 290 w 483"/>
                <a:gd name="T13" fmla="*/ 152 h 300"/>
                <a:gd name="T14" fmla="*/ 394 w 483"/>
                <a:gd name="T15" fmla="*/ 118 h 300"/>
                <a:gd name="T16" fmla="*/ 394 w 483"/>
                <a:gd name="T17" fmla="*/ 97 h 300"/>
                <a:gd name="T18" fmla="*/ 424 w 483"/>
                <a:gd name="T19" fmla="*/ 86 h 300"/>
                <a:gd name="T20" fmla="*/ 418 w 483"/>
                <a:gd name="T21" fmla="*/ 66 h 300"/>
                <a:gd name="T22" fmla="*/ 380 w 483"/>
                <a:gd name="T23" fmla="*/ 74 h 300"/>
                <a:gd name="T24" fmla="*/ 386 w 483"/>
                <a:gd name="T25" fmla="*/ 71 h 300"/>
                <a:gd name="T26" fmla="*/ 378 w 483"/>
                <a:gd name="T27" fmla="*/ 53 h 300"/>
                <a:gd name="T28" fmla="*/ 218 w 483"/>
                <a:gd name="T29" fmla="*/ 119 h 300"/>
                <a:gd name="T30" fmla="*/ 183 w 483"/>
                <a:gd name="T31" fmla="*/ 133 h 300"/>
                <a:gd name="T32" fmla="*/ 84 w 483"/>
                <a:gd name="T33" fmla="*/ 185 h 300"/>
                <a:gd name="T34" fmla="*/ 193 w 483"/>
                <a:gd name="T35" fmla="*/ 117 h 300"/>
                <a:gd name="T36" fmla="*/ 434 w 483"/>
                <a:gd name="T37" fmla="*/ 20 h 300"/>
                <a:gd name="T38" fmla="*/ 427 w 483"/>
                <a:gd name="T39" fmla="*/ 3 h 300"/>
                <a:gd name="T40" fmla="*/ 142 w 483"/>
                <a:gd name="T41" fmla="*/ 124 h 300"/>
                <a:gd name="T42" fmla="*/ 23 w 483"/>
                <a:gd name="T43" fmla="*/ 195 h 300"/>
                <a:gd name="T44" fmla="*/ 29 w 483"/>
                <a:gd name="T45" fmla="*/ 202 h 300"/>
                <a:gd name="T46" fmla="*/ 43 w 483"/>
                <a:gd name="T47" fmla="*/ 193 h 300"/>
                <a:gd name="T48" fmla="*/ 9 w 483"/>
                <a:gd name="T49" fmla="*/ 223 h 300"/>
                <a:gd name="T50" fmla="*/ 21 w 483"/>
                <a:gd name="T51" fmla="*/ 239 h 300"/>
                <a:gd name="T52" fmla="*/ 22 w 483"/>
                <a:gd name="T53" fmla="*/ 238 h 300"/>
                <a:gd name="T54" fmla="*/ 16 w 483"/>
                <a:gd name="T55" fmla="*/ 244 h 300"/>
                <a:gd name="T56" fmla="*/ 29 w 483"/>
                <a:gd name="T57" fmla="*/ 260 h 300"/>
                <a:gd name="T58" fmla="*/ 32 w 483"/>
                <a:gd name="T59" fmla="*/ 259 h 300"/>
                <a:gd name="T60" fmla="*/ 45 w 483"/>
                <a:gd name="T61" fmla="*/ 267 h 300"/>
                <a:gd name="T62" fmla="*/ 51 w 483"/>
                <a:gd name="T63" fmla="*/ 265 h 300"/>
                <a:gd name="T64" fmla="*/ 35 w 483"/>
                <a:gd name="T65" fmla="*/ 279 h 300"/>
                <a:gd name="T66" fmla="*/ 45 w 483"/>
                <a:gd name="T67" fmla="*/ 297 h 300"/>
                <a:gd name="T68" fmla="*/ 124 w 483"/>
                <a:gd name="T69" fmla="*/ 262 h 300"/>
                <a:gd name="T70" fmla="*/ 128 w 483"/>
                <a:gd name="T71" fmla="*/ 262 h 300"/>
                <a:gd name="T72" fmla="*/ 472 w 483"/>
                <a:gd name="T73" fmla="*/ 122 h 300"/>
                <a:gd name="T74" fmla="*/ 466 w 483"/>
                <a:gd name="T75" fmla="*/ 10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3" h="300">
                  <a:moveTo>
                    <a:pt x="466" y="104"/>
                  </a:moveTo>
                  <a:cubicBezTo>
                    <a:pt x="450" y="109"/>
                    <a:pt x="433" y="115"/>
                    <a:pt x="417" y="121"/>
                  </a:cubicBezTo>
                  <a:cubicBezTo>
                    <a:pt x="414" y="119"/>
                    <a:pt x="411" y="118"/>
                    <a:pt x="407" y="119"/>
                  </a:cubicBezTo>
                  <a:cubicBezTo>
                    <a:pt x="371" y="125"/>
                    <a:pt x="337" y="137"/>
                    <a:pt x="303" y="150"/>
                  </a:cubicBezTo>
                  <a:cubicBezTo>
                    <a:pt x="272" y="161"/>
                    <a:pt x="242" y="173"/>
                    <a:pt x="214" y="187"/>
                  </a:cubicBezTo>
                  <a:cubicBezTo>
                    <a:pt x="182" y="203"/>
                    <a:pt x="151" y="223"/>
                    <a:pt x="120" y="240"/>
                  </a:cubicBezTo>
                  <a:cubicBezTo>
                    <a:pt x="173" y="205"/>
                    <a:pt x="231" y="175"/>
                    <a:pt x="290" y="152"/>
                  </a:cubicBezTo>
                  <a:cubicBezTo>
                    <a:pt x="325" y="140"/>
                    <a:pt x="360" y="129"/>
                    <a:pt x="394" y="118"/>
                  </a:cubicBezTo>
                  <a:cubicBezTo>
                    <a:pt x="406" y="115"/>
                    <a:pt x="403" y="100"/>
                    <a:pt x="394" y="97"/>
                  </a:cubicBezTo>
                  <a:cubicBezTo>
                    <a:pt x="404" y="94"/>
                    <a:pt x="414" y="90"/>
                    <a:pt x="424" y="86"/>
                  </a:cubicBezTo>
                  <a:cubicBezTo>
                    <a:pt x="436" y="81"/>
                    <a:pt x="432" y="64"/>
                    <a:pt x="418" y="66"/>
                  </a:cubicBezTo>
                  <a:cubicBezTo>
                    <a:pt x="405" y="68"/>
                    <a:pt x="392" y="70"/>
                    <a:pt x="380" y="74"/>
                  </a:cubicBezTo>
                  <a:cubicBezTo>
                    <a:pt x="382" y="73"/>
                    <a:pt x="384" y="72"/>
                    <a:pt x="386" y="71"/>
                  </a:cubicBezTo>
                  <a:cubicBezTo>
                    <a:pt x="397" y="66"/>
                    <a:pt x="389" y="51"/>
                    <a:pt x="378" y="53"/>
                  </a:cubicBezTo>
                  <a:cubicBezTo>
                    <a:pt x="322" y="64"/>
                    <a:pt x="270" y="92"/>
                    <a:pt x="218" y="119"/>
                  </a:cubicBezTo>
                  <a:cubicBezTo>
                    <a:pt x="206" y="123"/>
                    <a:pt x="195" y="128"/>
                    <a:pt x="183" y="133"/>
                  </a:cubicBezTo>
                  <a:cubicBezTo>
                    <a:pt x="149" y="148"/>
                    <a:pt x="116" y="167"/>
                    <a:pt x="84" y="185"/>
                  </a:cubicBezTo>
                  <a:cubicBezTo>
                    <a:pt x="118" y="159"/>
                    <a:pt x="155" y="137"/>
                    <a:pt x="193" y="117"/>
                  </a:cubicBezTo>
                  <a:cubicBezTo>
                    <a:pt x="274" y="85"/>
                    <a:pt x="357" y="60"/>
                    <a:pt x="434" y="20"/>
                  </a:cubicBezTo>
                  <a:cubicBezTo>
                    <a:pt x="443" y="15"/>
                    <a:pt x="436" y="0"/>
                    <a:pt x="427" y="3"/>
                  </a:cubicBezTo>
                  <a:cubicBezTo>
                    <a:pt x="330" y="35"/>
                    <a:pt x="231" y="71"/>
                    <a:pt x="142" y="124"/>
                  </a:cubicBezTo>
                  <a:cubicBezTo>
                    <a:pt x="100" y="143"/>
                    <a:pt x="60" y="166"/>
                    <a:pt x="23" y="195"/>
                  </a:cubicBezTo>
                  <a:cubicBezTo>
                    <a:pt x="19" y="198"/>
                    <a:pt x="24" y="205"/>
                    <a:pt x="29" y="202"/>
                  </a:cubicBezTo>
                  <a:cubicBezTo>
                    <a:pt x="33" y="199"/>
                    <a:pt x="38" y="196"/>
                    <a:pt x="43" y="193"/>
                  </a:cubicBezTo>
                  <a:cubicBezTo>
                    <a:pt x="31" y="202"/>
                    <a:pt x="20" y="213"/>
                    <a:pt x="9" y="223"/>
                  </a:cubicBezTo>
                  <a:cubicBezTo>
                    <a:pt x="0" y="232"/>
                    <a:pt x="11" y="243"/>
                    <a:pt x="21" y="239"/>
                  </a:cubicBezTo>
                  <a:cubicBezTo>
                    <a:pt x="21" y="239"/>
                    <a:pt x="21" y="238"/>
                    <a:pt x="22" y="238"/>
                  </a:cubicBezTo>
                  <a:cubicBezTo>
                    <a:pt x="20" y="240"/>
                    <a:pt x="18" y="242"/>
                    <a:pt x="16" y="244"/>
                  </a:cubicBezTo>
                  <a:cubicBezTo>
                    <a:pt x="9" y="254"/>
                    <a:pt x="18" y="265"/>
                    <a:pt x="29" y="260"/>
                  </a:cubicBezTo>
                  <a:cubicBezTo>
                    <a:pt x="30" y="260"/>
                    <a:pt x="31" y="259"/>
                    <a:pt x="32" y="259"/>
                  </a:cubicBezTo>
                  <a:cubicBezTo>
                    <a:pt x="33" y="264"/>
                    <a:pt x="38" y="269"/>
                    <a:pt x="45" y="267"/>
                  </a:cubicBezTo>
                  <a:cubicBezTo>
                    <a:pt x="47" y="267"/>
                    <a:pt x="49" y="266"/>
                    <a:pt x="51" y="265"/>
                  </a:cubicBezTo>
                  <a:cubicBezTo>
                    <a:pt x="45" y="270"/>
                    <a:pt x="40" y="274"/>
                    <a:pt x="35" y="279"/>
                  </a:cubicBezTo>
                  <a:cubicBezTo>
                    <a:pt x="27" y="286"/>
                    <a:pt x="35" y="300"/>
                    <a:pt x="45" y="297"/>
                  </a:cubicBezTo>
                  <a:cubicBezTo>
                    <a:pt x="73" y="288"/>
                    <a:pt x="99" y="276"/>
                    <a:pt x="124" y="262"/>
                  </a:cubicBezTo>
                  <a:cubicBezTo>
                    <a:pt x="126" y="263"/>
                    <a:pt x="127" y="263"/>
                    <a:pt x="128" y="262"/>
                  </a:cubicBezTo>
                  <a:cubicBezTo>
                    <a:pt x="248" y="231"/>
                    <a:pt x="355" y="163"/>
                    <a:pt x="472" y="122"/>
                  </a:cubicBezTo>
                  <a:cubicBezTo>
                    <a:pt x="483" y="118"/>
                    <a:pt x="478" y="100"/>
                    <a:pt x="466" y="1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891186" y="369588"/>
              <a:ext cx="240963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dirty="0">
                  <a:latin typeface="汉仪喵魂体W" panose="00020600040101010101" pitchFamily="18" charset="-122"/>
                  <a:ea typeface="汉仪喵魂体W" panose="00020600040101010101" pitchFamily="18" charset="-122"/>
                </a:rPr>
                <a:t>CONTENTS</a:t>
              </a:r>
              <a:endParaRPr lang="zh-CN" altLang="en-US" sz="4000" dirty="0">
                <a:latin typeface="汉仪喵魂体W" panose="00020600040101010101" pitchFamily="18" charset="-122"/>
                <a:ea typeface="汉仪喵魂体W" panose="00020600040101010101" pitchFamily="18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972560" y="2517775"/>
            <a:ext cx="5071110" cy="91122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Interview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Language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70627103305"/>
  <p:tag name="MH_LIBRARY" val="GRAPHIC"/>
  <p:tag name="MH_ORDER" val="Oval 14"/>
</p:tagLst>
</file>

<file path=ppt/tags/tag100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3"/>
</p:tagLst>
</file>

<file path=ppt/tags/tag101.xml><?xml version="1.0" encoding="utf-8"?>
<p:tagLst xmlns:p="http://schemas.openxmlformats.org/presentationml/2006/main">
  <p:tag name="MH" val="20170627102902"/>
  <p:tag name="MH_LIBRARY" val="GRAPHIC"/>
  <p:tag name="MH_TYPE" val="Other"/>
  <p:tag name="MH_ORDER" val="2"/>
</p:tagLst>
</file>

<file path=ppt/tags/tag102.xml><?xml version="1.0" encoding="utf-8"?>
<p:tagLst xmlns:p="http://schemas.openxmlformats.org/presentationml/2006/main">
  <p:tag name="MH" val="20170627103216"/>
  <p:tag name="MH_LIBRARY" val="GRAPHIC"/>
  <p:tag name="MH_TYPE" val="Other"/>
  <p:tag name="MH_ORDER" val="1"/>
</p:tagLst>
</file>

<file path=ppt/tags/tag103.xml><?xml version="1.0" encoding="utf-8"?>
<p:tagLst xmlns:p="http://schemas.openxmlformats.org/presentationml/2006/main">
  <p:tag name="MH" val="20170627103216"/>
  <p:tag name="MH_LIBRARY" val="GRAPHIC"/>
  <p:tag name="MH_TYPE" val="Other"/>
  <p:tag name="MH_ORDER" val="2"/>
</p:tagLst>
</file>

<file path=ppt/tags/tag104.xml><?xml version="1.0" encoding="utf-8"?>
<p:tagLst xmlns:p="http://schemas.openxmlformats.org/presentationml/2006/main">
  <p:tag name="MH" val="20170627103216"/>
  <p:tag name="MH_LIBRARY" val="GRAPHIC"/>
  <p:tag name="MH_TYPE" val="Other"/>
  <p:tag name="MH_ORDER" val="3"/>
</p:tagLst>
</file>

<file path=ppt/tags/tag105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Desc"/>
  <p:tag name="MH" val="20170627103216"/>
  <p:tag name="MH_LIBRARY" val="GRAPHIC"/>
</p:tagLst>
</file>

<file path=ppt/tags/tag106.xml><?xml version="1.0" encoding="utf-8"?>
<p:tagLst xmlns:p="http://schemas.openxmlformats.org/presentationml/2006/main">
  <p:tag name="MH" val="20170627102959"/>
  <p:tag name="MH_LIBRARY" val="GRAPHIC"/>
  <p:tag name="MH_TYPE" val="SubTitle"/>
  <p:tag name="MH_ORDER" val="2"/>
</p:tagLst>
</file>

<file path=ppt/tags/tag107.xml><?xml version="1.0" encoding="utf-8"?>
<p:tagLst xmlns:p="http://schemas.openxmlformats.org/presentationml/2006/main">
  <p:tag name="MH" val="20170627102959"/>
  <p:tag name="MH_LIBRARY" val="GRAPHIC"/>
  <p:tag name="MH_TYPE" val="SubTitle"/>
  <p:tag name="MH_ORDER" val="4"/>
</p:tagLst>
</file>

<file path=ppt/tags/tag108.xml><?xml version="1.0" encoding="utf-8"?>
<p:tagLst xmlns:p="http://schemas.openxmlformats.org/presentationml/2006/main">
  <p:tag name="MH_TYPE" val="#NeiR#"/>
  <p:tag name="MH_NUMBER" val="5"/>
  <p:tag name="MH_CATEGORY" val="#YinZJG#"/>
  <p:tag name="MH_LAYOUT" val="TitleSubTitle"/>
  <p:tag name="MH" val="20170627103442"/>
  <p:tag name="MH_LIBRARY" val="GRAPHIC"/>
</p:tagLst>
</file>

<file path=ppt/tags/tag109.xml><?xml version="1.0" encoding="utf-8"?>
<p:tagLst xmlns:p="http://schemas.openxmlformats.org/presentationml/2006/main">
  <p:tag name="MH" val="20170627103322"/>
  <p:tag name="MH_LIBRARY" val="GRAPHIC"/>
  <p:tag name="MH_TYPE" val="Other"/>
  <p:tag name="MH_ORDER" val="1"/>
</p:tagLst>
</file>

<file path=ppt/tags/tag11.xml><?xml version="1.0" encoding="utf-8"?>
<p:tagLst xmlns:p="http://schemas.openxmlformats.org/presentationml/2006/main">
  <p:tag name="MH" val="20170627103305"/>
  <p:tag name="MH_LIBRARY" val="GRAPHIC"/>
  <p:tag name="MH_ORDER" val="Oval 15"/>
</p:tagLst>
</file>

<file path=ppt/tags/tag110.xml><?xml version="1.0" encoding="utf-8"?>
<p:tagLst xmlns:p="http://schemas.openxmlformats.org/presentationml/2006/main">
  <p:tag name="MH" val="20170627103322"/>
  <p:tag name="MH_LIBRARY" val="GRAPHIC"/>
  <p:tag name="MH_TYPE" val="Other"/>
  <p:tag name="MH_ORDER" val="2"/>
</p:tagLst>
</file>

<file path=ppt/tags/tag111.xml><?xml version="1.0" encoding="utf-8"?>
<p:tagLst xmlns:p="http://schemas.openxmlformats.org/presentationml/2006/main">
  <p:tag name="MH" val="20170627103322"/>
  <p:tag name="MH_LIBRARY" val="GRAPHIC"/>
  <p:tag name="MH_TYPE" val="Other"/>
  <p:tag name="MH_ORDER" val="3"/>
</p:tagLst>
</file>

<file path=ppt/tags/tag112.xml><?xml version="1.0" encoding="utf-8"?>
<p:tagLst xmlns:p="http://schemas.openxmlformats.org/presentationml/2006/main">
  <p:tag name="MH" val="20170627103322"/>
  <p:tag name="MH_LIBRARY" val="GRAPHIC"/>
  <p:tag name="MH_TYPE" val="Other"/>
  <p:tag name="MH_ORDER" val="4"/>
</p:tagLst>
</file>

<file path=ppt/tags/tag113.xml><?xml version="1.0" encoding="utf-8"?>
<p:tagLst xmlns:p="http://schemas.openxmlformats.org/presentationml/2006/main">
  <p:tag name="MH" val="20170627103322"/>
  <p:tag name="MH_LIBRARY" val="GRAPHIC"/>
  <p:tag name="MH_TYPE" val="Other"/>
  <p:tag name="MH_ORDER" val="5"/>
</p:tagLst>
</file>

<file path=ppt/tags/tag114.xml><?xml version="1.0" encoding="utf-8"?>
<p:tagLst xmlns:p="http://schemas.openxmlformats.org/presentationml/2006/main">
  <p:tag name="MH" val="20170627103322"/>
  <p:tag name="MH_LIBRARY" val="GRAPHIC"/>
  <p:tag name="MH_TYPE" val="Other"/>
  <p:tag name="MH_ORDER" val="6"/>
</p:tagLst>
</file>

<file path=ppt/tags/tag115.xml><?xml version="1.0" encoding="utf-8"?>
<p:tagLst xmlns:p="http://schemas.openxmlformats.org/presentationml/2006/main">
  <p:tag name="MH" val="20170627103322"/>
  <p:tag name="MH_LIBRARY" val="GRAPHIC"/>
  <p:tag name="MH_TYPE" val="Other"/>
  <p:tag name="MH_ORDER" val="7"/>
</p:tagLst>
</file>

<file path=ppt/tags/tag116.xml><?xml version="1.0" encoding="utf-8"?>
<p:tagLst xmlns:p="http://schemas.openxmlformats.org/presentationml/2006/main">
  <p:tag name="MH" val="20170627103322"/>
  <p:tag name="MH_LIBRARY" val="GRAPHIC"/>
  <p:tag name="MH_TYPE" val="Other"/>
  <p:tag name="MH_ORDER" val="8"/>
</p:tagLst>
</file>

<file path=ppt/tags/tag117.xml><?xml version="1.0" encoding="utf-8"?>
<p:tagLst xmlns:p="http://schemas.openxmlformats.org/presentationml/2006/main">
  <p:tag name="MH" val="20170627103322"/>
  <p:tag name="MH_LIBRARY" val="GRAPHIC"/>
  <p:tag name="MH_TYPE" val="Other"/>
  <p:tag name="MH_ORDER" val="9"/>
</p:tagLst>
</file>

<file path=ppt/tags/tag118.xml><?xml version="1.0" encoding="utf-8"?>
<p:tagLst xmlns:p="http://schemas.openxmlformats.org/presentationml/2006/main">
  <p:tag name="MH_TYPE" val="#NeiR#"/>
  <p:tag name="MH_NUMBER" val="4"/>
  <p:tag name="MH_CATEGORY" val="#BingLLB#"/>
  <p:tag name="MH_LAYOUT" val="SubTitle"/>
  <p:tag name="MH" val="20170627103322"/>
  <p:tag name="MH_LIBRARY" val="GRAPHIC"/>
</p:tagLst>
</file>

<file path=ppt/tags/tag119.xml><?xml version="1.0" encoding="utf-8"?>
<p:tagLst xmlns:p="http://schemas.openxmlformats.org/presentationml/2006/main">
  <p:tag name="MH" val="20170627103028"/>
  <p:tag name="MH_LIBRARY" val="GRAPHIC"/>
  <p:tag name="MH_TYPE" val="Other"/>
  <p:tag name="MH_ORDER" val="1"/>
</p:tagLst>
</file>

<file path=ppt/tags/tag12.xml><?xml version="1.0" encoding="utf-8"?>
<p:tagLst xmlns:p="http://schemas.openxmlformats.org/presentationml/2006/main">
  <p:tag name="MH" val="20170627103305"/>
  <p:tag name="MH_LIBRARY" val="GRAPHIC"/>
  <p:tag name="MH_ORDER" val="直接连接符 16"/>
</p:tagLst>
</file>

<file path=ppt/tags/tag120.xml><?xml version="1.0" encoding="utf-8"?>
<p:tagLst xmlns:p="http://schemas.openxmlformats.org/presentationml/2006/main">
  <p:tag name="MH" val="20170627103028"/>
  <p:tag name="MH_LIBRARY" val="GRAPHIC"/>
  <p:tag name="MH_TYPE" val="SubTitle"/>
  <p:tag name="MH_ORDER" val="1"/>
</p:tagLst>
</file>

<file path=ppt/tags/tag121.xml><?xml version="1.0" encoding="utf-8"?>
<p:tagLst xmlns:p="http://schemas.openxmlformats.org/presentationml/2006/main">
  <p:tag name="MH" val="20170627103028"/>
  <p:tag name="MH_LIBRARY" val="GRAPHIC"/>
  <p:tag name="MH_TYPE" val="Other"/>
  <p:tag name="MH_ORDER" val="2"/>
</p:tagLst>
</file>

<file path=ppt/tags/tag122.xml><?xml version="1.0" encoding="utf-8"?>
<p:tagLst xmlns:p="http://schemas.openxmlformats.org/presentationml/2006/main">
  <p:tag name="MH" val="20170627103028"/>
  <p:tag name="MH_LIBRARY" val="GRAPHIC"/>
  <p:tag name="MH_TYPE" val="SubTitle"/>
  <p:tag name="MH_ORDER" val="2"/>
</p:tagLst>
</file>

<file path=ppt/tags/tag123.xml><?xml version="1.0" encoding="utf-8"?>
<p:tagLst xmlns:p="http://schemas.openxmlformats.org/presentationml/2006/main">
  <p:tag name="MH" val="20170627103028"/>
  <p:tag name="MH_LIBRARY" val="GRAPHIC"/>
  <p:tag name="MH_TYPE" val="Other"/>
  <p:tag name="MH_ORDER" val="3"/>
</p:tagLst>
</file>

<file path=ppt/tags/tag124.xml><?xml version="1.0" encoding="utf-8"?>
<p:tagLst xmlns:p="http://schemas.openxmlformats.org/presentationml/2006/main">
  <p:tag name="MH" val="20170627103028"/>
  <p:tag name="MH_LIBRARY" val="GRAPHIC"/>
  <p:tag name="MH_TYPE" val="SubTitle"/>
  <p:tag name="MH_ORDER" val="3"/>
</p:tagLst>
</file>

<file path=ppt/tags/tag125.xml><?xml version="1.0" encoding="utf-8"?>
<p:tagLst xmlns:p="http://schemas.openxmlformats.org/presentationml/2006/main">
  <p:tag name="MH" val="20170627103028"/>
  <p:tag name="MH_LIBRARY" val="GRAPHIC"/>
  <p:tag name="MH_TYPE" val="Other"/>
  <p:tag name="MH_ORDER" val="4"/>
</p:tagLst>
</file>

<file path=ppt/tags/tag126.xml><?xml version="1.0" encoding="utf-8"?>
<p:tagLst xmlns:p="http://schemas.openxmlformats.org/presentationml/2006/main">
  <p:tag name="MH" val="20170627103028"/>
  <p:tag name="MH_LIBRARY" val="GRAPHIC"/>
  <p:tag name="MH_TYPE" val="SubTitle"/>
  <p:tag name="MH_ORDER" val="4"/>
</p:tagLst>
</file>

<file path=ppt/tags/tag127.xml><?xml version="1.0" encoding="utf-8"?>
<p:tagLst xmlns:p="http://schemas.openxmlformats.org/presentationml/2006/main">
  <p:tag name="MH" val="20170627103028"/>
  <p:tag name="MH_LIBRARY" val="GRAPHIC"/>
  <p:tag name="MH_TYPE" val="Other"/>
  <p:tag name="MH_ORDER" val="5"/>
</p:tagLst>
</file>

<file path=ppt/tags/tag128.xml><?xml version="1.0" encoding="utf-8"?>
<p:tagLst xmlns:p="http://schemas.openxmlformats.org/presentationml/2006/main">
  <p:tag name="MH" val="20170627103028"/>
  <p:tag name="MH_LIBRARY" val="GRAPHIC"/>
  <p:tag name="MH_TYPE" val="SubTitle"/>
  <p:tag name="MH_ORDER" val="5"/>
</p:tagLst>
</file>

<file path=ppt/tags/tag129.xml><?xml version="1.0" encoding="utf-8"?>
<p:tagLst xmlns:p="http://schemas.openxmlformats.org/presentationml/2006/main">
  <p:tag name="MH_TYPE" val="#NeiR#"/>
  <p:tag name="MH_NUMBER" val="5"/>
  <p:tag name="MH_CATEGORY" val="#BingLLB#"/>
  <p:tag name="MH_LAYOUT" val="SubTitleText"/>
  <p:tag name="MH" val="20170627103028"/>
  <p:tag name="MH_LIBRARY" val="GRAPHIC"/>
</p:tagLst>
</file>

<file path=ppt/tags/tag13.xml><?xml version="1.0" encoding="utf-8"?>
<p:tagLst xmlns:p="http://schemas.openxmlformats.org/presentationml/2006/main">
  <p:tag name="MH" val="20170627103305"/>
  <p:tag name="MH_LIBRARY" val="GRAPHIC"/>
</p:tagLst>
</file>

<file path=ppt/tags/tag130.xml><?xml version="1.0" encoding="utf-8"?>
<p:tagLst xmlns:p="http://schemas.openxmlformats.org/presentationml/2006/main">
  <p:tag name="MH" val="20170627103305"/>
  <p:tag name="MH_LIBRARY" val="GRAPHIC"/>
  <p:tag name="MH_ORDER" val="Oval 14"/>
</p:tagLst>
</file>

<file path=ppt/tags/tag131.xml><?xml version="1.0" encoding="utf-8"?>
<p:tagLst xmlns:p="http://schemas.openxmlformats.org/presentationml/2006/main">
  <p:tag name="MH" val="20170627103305"/>
  <p:tag name="MH_LIBRARY" val="GRAPHIC"/>
  <p:tag name="MH_ORDER" val="Oval 15"/>
</p:tagLst>
</file>

<file path=ppt/tags/tag132.xml><?xml version="1.0" encoding="utf-8"?>
<p:tagLst xmlns:p="http://schemas.openxmlformats.org/presentationml/2006/main">
  <p:tag name="MH" val="20170627103305"/>
  <p:tag name="MH_LIBRARY" val="GRAPHIC"/>
  <p:tag name="MH_ORDER" val="直接连接符 16"/>
</p:tagLst>
</file>

<file path=ppt/tags/tag133.xml><?xml version="1.0" encoding="utf-8"?>
<p:tagLst xmlns:p="http://schemas.openxmlformats.org/presentationml/2006/main">
  <p:tag name="MH" val="20170627103305"/>
  <p:tag name="MH_LIBRARY" val="GRAPHIC"/>
</p:tagLst>
</file>

<file path=ppt/tags/tag134.xml><?xml version="1.0" encoding="utf-8"?>
<p:tagLst xmlns:p="http://schemas.openxmlformats.org/presentationml/2006/main">
  <p:tag name="KSO_WM_UNIT_PLACING_PICTURE_USER_VIEWPORT" val="{&quot;height&quot;:4753,&quot;width&quot;:8514}"/>
</p:tagLst>
</file>

<file path=ppt/tags/tag135.xml><?xml version="1.0" encoding="utf-8"?>
<p:tagLst xmlns:p="http://schemas.openxmlformats.org/presentationml/2006/main">
  <p:tag name="KSO_WM_UNIT_PLACING_PICTURE_USER_VIEWPORT" val="{&quot;height&quot;:3910,&quot;width&quot;:7360}"/>
</p:tagLst>
</file>

<file path=ppt/tags/tag136.xml><?xml version="1.0" encoding="utf-8"?>
<p:tagLst xmlns:p="http://schemas.openxmlformats.org/presentationml/2006/main">
  <p:tag name="ISPRING_PRESENTATION_TITLE" val="PowerPoint 演示文稿"/>
  <p:tag name="KSO_WPP_MARK_KEY" val="62bdac7a-1e15-4eed-b73f-623ef2d79e75"/>
  <p:tag name="COMMONDATA" val="eyJoZGlkIjoiOTgzNzA3Yjc5Zjg2NmM1MWQ0MzlmZjkyODJiZTBmMzkifQ==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MH" val="20170627103305"/>
  <p:tag name="MH_LIBRARY" val="GRAPHIC"/>
  <p:tag name="MH_ORDER" val="Oval 14"/>
</p:tagLst>
</file>

<file path=ppt/tags/tag2.xml><?xml version="1.0" encoding="utf-8"?>
<p:tagLst xmlns:p="http://schemas.openxmlformats.org/presentationml/2006/main">
  <p:tag name="MH" val="20170627103538"/>
  <p:tag name="MH_LIBRARY" val="GRAPHIC"/>
  <p:tag name="MH_TYPE" val="Other"/>
  <p:tag name="MH_ORDER" val="1"/>
</p:tagLst>
</file>

<file path=ppt/tags/tag20.xml><?xml version="1.0" encoding="utf-8"?>
<p:tagLst xmlns:p="http://schemas.openxmlformats.org/presentationml/2006/main">
  <p:tag name="MH" val="20170627103305"/>
  <p:tag name="MH_LIBRARY" val="GRAPHIC"/>
  <p:tag name="MH_ORDER" val="Oval 15"/>
</p:tagLst>
</file>

<file path=ppt/tags/tag21.xml><?xml version="1.0" encoding="utf-8"?>
<p:tagLst xmlns:p="http://schemas.openxmlformats.org/presentationml/2006/main">
  <p:tag name="MH" val="20170627103305"/>
  <p:tag name="MH_LIBRARY" val="GRAPHIC"/>
  <p:tag name="MH_ORDER" val="直接连接符 16"/>
</p:tagLst>
</file>

<file path=ppt/tags/tag22.xml><?xml version="1.0" encoding="utf-8"?>
<p:tagLst xmlns:p="http://schemas.openxmlformats.org/presentationml/2006/main">
  <p:tag name="MH" val="20170627103305"/>
  <p:tag name="MH_LIBRARY" val="GRAPHIC"/>
</p:tagLst>
</file>

<file path=ppt/tags/tag23.xml><?xml version="1.0" encoding="utf-8"?>
<p:tagLst xmlns:p="http://schemas.openxmlformats.org/presentationml/2006/main">
  <p:tag name="MH" val="20170627103327"/>
  <p:tag name="MH_LIBRARY" val="GRAPHIC"/>
  <p:tag name="MH_TYPE" val="SubTitle"/>
  <p:tag name="MH_ORDER" val="1"/>
</p:tagLst>
</file>

<file path=ppt/tags/tag24.xml><?xml version="1.0" encoding="utf-8"?>
<p:tagLst xmlns:p="http://schemas.openxmlformats.org/presentationml/2006/main">
  <p:tag name="MH" val="20170627103327"/>
  <p:tag name="MH_LIBRARY" val="GRAPHIC"/>
  <p:tag name="MH_TYPE" val="SubTitle"/>
  <p:tag name="MH_ORDER" val="2"/>
</p:tagLst>
</file>

<file path=ppt/tags/tag25.xml><?xml version="1.0" encoding="utf-8"?>
<p:tagLst xmlns:p="http://schemas.openxmlformats.org/presentationml/2006/main">
  <p:tag name="MH" val="20170627103327"/>
  <p:tag name="MH_LIBRARY" val="GRAPHIC"/>
  <p:tag name="MH_TYPE" val="SubTitle"/>
  <p:tag name="MH_ORDER" val="3"/>
</p:tagLst>
</file>

<file path=ppt/tags/tag26.xml><?xml version="1.0" encoding="utf-8"?>
<p:tagLst xmlns:p="http://schemas.openxmlformats.org/presentationml/2006/main">
  <p:tag name="MH" val="20170627103327"/>
  <p:tag name="MH_LIBRARY" val="GRAPHIC"/>
  <p:tag name="MH_TYPE" val="Other"/>
  <p:tag name="MH_ORDER" val="1"/>
</p:tagLst>
</file>

<file path=ppt/tags/tag27.xml><?xml version="1.0" encoding="utf-8"?>
<p:tagLst xmlns:p="http://schemas.openxmlformats.org/presentationml/2006/main">
  <p:tag name="MH" val="20170627103327"/>
  <p:tag name="MH_LIBRARY" val="GRAPHIC"/>
  <p:tag name="MH_TYPE" val="Other"/>
  <p:tag name="MH_ORDER" val="2"/>
</p:tagLst>
</file>

<file path=ppt/tags/tag28.xml><?xml version="1.0" encoding="utf-8"?>
<p:tagLst xmlns:p="http://schemas.openxmlformats.org/presentationml/2006/main">
  <p:tag name="MH" val="20170627103327"/>
  <p:tag name="MH_LIBRARY" val="GRAPHIC"/>
  <p:tag name="MH_TYPE" val="Other"/>
  <p:tag name="MH_ORDER" val="3"/>
</p:tagLst>
</file>

<file path=ppt/tags/tag29.xml><?xml version="1.0" encoding="utf-8"?>
<p:tagLst xmlns:p="http://schemas.openxmlformats.org/presentationml/2006/main">
  <p:tag name="MH" val="20170627103327"/>
  <p:tag name="MH_LIBRARY" val="GRAPHIC"/>
  <p:tag name="MH_TYPE" val="Other"/>
  <p:tag name="MH_ORDER" val="4"/>
</p:tagLst>
</file>

<file path=ppt/tags/tag3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2"/>
</p:tagLst>
</file>

<file path=ppt/tags/tag30.xml><?xml version="1.0" encoding="utf-8"?>
<p:tagLst xmlns:p="http://schemas.openxmlformats.org/presentationml/2006/main">
  <p:tag name="MH" val="20170627103327"/>
  <p:tag name="MH_LIBRARY" val="GRAPHIC"/>
  <p:tag name="MH_TYPE" val="Other"/>
  <p:tag name="MH_ORDER" val="5"/>
</p:tagLst>
</file>

<file path=ppt/tags/tag31.xml><?xml version="1.0" encoding="utf-8"?>
<p:tagLst xmlns:p="http://schemas.openxmlformats.org/presentationml/2006/main">
  <p:tag name="MH" val="20170627103327"/>
  <p:tag name="MH_LIBRARY" val="GRAPHIC"/>
  <p:tag name="MH_TYPE" val="Other"/>
  <p:tag name="MH_ORDER" val="6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MH_TYPE" val="#NeiR#"/>
  <p:tag name="MH_NUMBER" val="3"/>
  <p:tag name="MH_CATEGORY" val="#BingLLB#"/>
  <p:tag name="MH_LAYOUT" val="SubTitleText"/>
  <p:tag name="MH" val="20170627103327"/>
  <p:tag name="MH_LIBRARY" val="GRAPHIC"/>
</p:tagLst>
</file>

<file path=ppt/tags/tag36.xml><?xml version="1.0" encoding="utf-8"?>
<p:tagLst xmlns:p="http://schemas.openxmlformats.org/presentationml/2006/main">
  <p:tag name="MH" val="20170627103305"/>
  <p:tag name="MH_LIBRARY" val="GRAPHIC"/>
  <p:tag name="MH_ORDER" val="Oval 14"/>
</p:tagLst>
</file>

<file path=ppt/tags/tag37.xml><?xml version="1.0" encoding="utf-8"?>
<p:tagLst xmlns:p="http://schemas.openxmlformats.org/presentationml/2006/main">
  <p:tag name="MH" val="20170627103305"/>
  <p:tag name="MH_LIBRARY" val="GRAPHIC"/>
  <p:tag name="MH_ORDER" val="Oval 15"/>
</p:tagLst>
</file>

<file path=ppt/tags/tag38.xml><?xml version="1.0" encoding="utf-8"?>
<p:tagLst xmlns:p="http://schemas.openxmlformats.org/presentationml/2006/main">
  <p:tag name="MH" val="20170627103305"/>
  <p:tag name="MH_LIBRARY" val="GRAPHIC"/>
  <p:tag name="MH_ORDER" val="直接连接符 16"/>
</p:tagLst>
</file>

<file path=ppt/tags/tag39.xml><?xml version="1.0" encoding="utf-8"?>
<p:tagLst xmlns:p="http://schemas.openxmlformats.org/presentationml/2006/main">
  <p:tag name="MH" val="20170627103305"/>
  <p:tag name="MH_LIBRARY" val="GRAPHIC"/>
</p:tagLst>
</file>

<file path=ppt/tags/tag4.xml><?xml version="1.0" encoding="utf-8"?>
<p:tagLst xmlns:p="http://schemas.openxmlformats.org/presentationml/2006/main">
  <p:tag name="MH" val="20170627103538"/>
  <p:tag name="MH_LIBRARY" val="GRAPHIC"/>
  <p:tag name="MH_TYPE" val="Other"/>
  <p:tag name="MH_ORDER" val="2"/>
</p:tagLst>
</file>

<file path=ppt/tags/tag40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1_2"/>
  <p:tag name="KSO_WM_UNIT_ID" val="diagram20227942_2*l_h_i*1_1_2"/>
  <p:tag name="KSO_WM_UNIT_LAYERLEVEL" val="1_1_1"/>
</p:tagLst>
</file>

<file path=ppt/tags/tag41.xml><?xml version="1.0" encoding="utf-8"?>
<p:tagLst xmlns:p="http://schemas.openxmlformats.org/presentationml/2006/main">
  <p:tag name="KSO_WM_UNIT_FILL_FORE_SCHEMECOLOR_INDEX_BRIGHTNESS" val="0.8"/>
  <p:tag name="KSO_WM_UNIT_FILL_FORE_SCHEMECOLOR_INDEX" val="5"/>
  <p:tag name="KSO_WM_UNIT_FILL_TYPE" val="1"/>
  <p:tag name="KSO_WM_UNIT_SHADOW_SCHEMECOLOR_INDEX_BRIGHTNESS" val="0.8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1_3"/>
  <p:tag name="KSO_WM_UNIT_ID" val="diagram20227942_2*l_h_i*1_1_3"/>
  <p:tag name="KSO_WM_UNIT_LAYERLEVEL" val="1_1_1"/>
</p:tagLst>
</file>

<file path=ppt/tags/tag4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1_1"/>
  <p:tag name="KSO_WM_UNIT_ID" val="diagram20227942_2*l_h_i*1_1_1"/>
  <p:tag name="KSO_WM_UNIT_LAYERLEVEL" val="1_1_1"/>
</p:tagLst>
</file>

<file path=ppt/tags/tag43.xml><?xml version="1.0" encoding="utf-8"?>
<p:tagLst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ISCONTENTSTITLE" val="0"/>
  <p:tag name="KSO_WM_UNIT_ISNUMDGMTITLE" val="0"/>
  <p:tag name="KSO_WM_UNIT_PRESET_TEXT" val="请添加小标题"/>
  <p:tag name="KSO_WM_UNIT_NOCLEAR" val="0"/>
  <p:tag name="KSO_WM_DIAGRAM_GROUP_CODE" val="l1-1"/>
  <p:tag name="KSO_WM_UNIT_TYPE" val="l_h_a"/>
  <p:tag name="KSO_WM_UNIT_INDEX" val="1_1_1"/>
  <p:tag name="KSO_WM_UNIT_ID" val="diagram20227942_2*l_h_a*1_1_1"/>
  <p:tag name="KSO_WM_UNIT_LAYERLEVEL" val="1_1_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VALUE" val="130*130"/>
  <p:tag name="KSO_WM_DIAGRAM_GROUP_CODE" val="l1-1"/>
  <p:tag name="KSO_WM_UNIT_TYPE" val="l_h_x"/>
  <p:tag name="KSO_WM_UNIT_INDEX" val="1_1_1"/>
  <p:tag name="KSO_WM_UNIT_ID" val="diagram20227942_2*l_h_x*1_1_1"/>
  <p:tag name="KSO_WM_UNIT_LAYERLEVEL" val="1_1_1"/>
</p:tagLst>
</file>

<file path=ppt/tags/tag45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DIAGRAM_GROUP_CODE" val="l1-1"/>
  <p:tag name="KSO_WM_UNIT_TYPE" val="l_h_f"/>
  <p:tag name="KSO_WM_UNIT_INDEX" val="1_1_1"/>
  <p:tag name="KSO_WM_UNIT_ID" val="diagram20227942_2*l_h_f*1_1_1"/>
  <p:tag name="KSO_WM_UNIT_LAYERLEVEL" val="1_1_1"/>
</p:tagLst>
</file>

<file path=ppt/tags/tag46.xml><?xml version="1.0" encoding="utf-8"?>
<p:tagLst xmlns:p="http://schemas.openxmlformats.org/presentationml/2006/main">
  <p:tag name="KSO_WM_UNIT_FILL_FORE_SCHEMECOLOR_INDEX_BRIGHTNESS" val="-0.5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2_2"/>
  <p:tag name="KSO_WM_UNIT_ID" val="diagram20227942_2*l_h_i*1_2_2"/>
  <p:tag name="KSO_WM_UNIT_LAYERLEVEL" val="1_1_1"/>
</p:tagLst>
</file>

<file path=ppt/tags/tag47.xml><?xml version="1.0" encoding="utf-8"?>
<p:tagLst xmlns:p="http://schemas.openxmlformats.org/presentationml/2006/main">
  <p:tag name="KSO_WM_UNIT_FILL_FORE_SCHEMECOLOR_INDEX_BRIGHTNESS" val="0.8"/>
  <p:tag name="KSO_WM_UNIT_FILL_FORE_SCHEMECOLOR_INDEX" val="6"/>
  <p:tag name="KSO_WM_UNIT_FILL_TYPE" val="1"/>
  <p:tag name="KSO_WM_UNIT_SHADOW_SCHEMECOLOR_INDEX_BRIGHTNESS" val="0.8"/>
  <p:tag name="KSO_WM_UNIT_SHADOW_SCHEMECOLOR_INDEX" val="6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2_3"/>
  <p:tag name="KSO_WM_UNIT_ID" val="diagram20227942_2*l_h_i*1_2_3"/>
  <p:tag name="KSO_WM_UNIT_LAYERLEVEL" val="1_1_1"/>
</p:tagLst>
</file>

<file path=ppt/tags/tag48.xml><?xml version="1.0" encoding="utf-8"?>
<p:tagLst xmlns:p="http://schemas.openxmlformats.org/presentationml/2006/main">
  <p:tag name="KSO_WM_UNIT_FILL_FORE_SCHEMECOLOR_INDEX_BRIGHTNESS" val="0"/>
  <p:tag name="KSO_WM_UNIT_FILL_FORE_SCHEMECOLOR_INDEX" val="6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DIAGRAM_GROUP_CODE" val="l1-1"/>
  <p:tag name="KSO_WM_UNIT_TYPE" val="l_h_i"/>
  <p:tag name="KSO_WM_UNIT_INDEX" val="1_2_1"/>
  <p:tag name="KSO_WM_UNIT_ID" val="diagram20227942_2*l_h_i*1_2_1"/>
  <p:tag name="KSO_WM_UNIT_LAYERLEVEL" val="1_1_1"/>
</p:tagLst>
</file>

<file path=ppt/tags/tag49.xml><?xml version="1.0" encoding="utf-8"?>
<p:tagLst xmlns:p="http://schemas.openxmlformats.org/presentationml/2006/main">
  <p:tag name="KSO_WM_UNIT_TEXT_FILL_FORE_SCHEMECOLOR_INDEX_BRIGHTNESS" val="0"/>
  <p:tag name="KSO_WM_UNIT_TEXT_FILL_FORE_SCHEMECOLOR_INDEX" val="6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ISCONTENTSTITLE" val="0"/>
  <p:tag name="KSO_WM_UNIT_ISNUMDGMTITLE" val="0"/>
  <p:tag name="KSO_WM_UNIT_PRESET_TEXT" val="请添加小标题"/>
  <p:tag name="KSO_WM_UNIT_NOCLEAR" val="0"/>
  <p:tag name="KSO_WM_UNIT_VALUE" val="8"/>
  <p:tag name="KSO_WM_DIAGRAM_GROUP_CODE" val="l1-1"/>
  <p:tag name="KSO_WM_UNIT_TYPE" val="l_h_a"/>
  <p:tag name="KSO_WM_UNIT_INDEX" val="1_2_1"/>
  <p:tag name="KSO_WM_UNIT_ID" val="diagram20227942_2*l_h_a*1_2_1"/>
  <p:tag name="KSO_WM_UNIT_LAYERLEVEL" val="1_1_1"/>
</p:tagLst>
</file>

<file path=ppt/tags/tag5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3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VALUE" val="130*130"/>
  <p:tag name="KSO_WM_DIAGRAM_GROUP_CODE" val="l1-1"/>
  <p:tag name="KSO_WM_UNIT_TYPE" val="l_h_x"/>
  <p:tag name="KSO_WM_UNIT_INDEX" val="1_2_1"/>
  <p:tag name="KSO_WM_UNIT_ID" val="diagram20227942_2*l_h_x*1_2_1"/>
  <p:tag name="KSO_WM_UNIT_LAYERLEVEL" val="1_1_1"/>
</p:tagLst>
</file>

<file path=ppt/tags/tag51.xml><?xml version="1.0" encoding="utf-8"?>
<p:tagLst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27942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VALUE" val="40"/>
  <p:tag name="KSO_WM_DIAGRAM_GROUP_CODE" val="l1-1"/>
  <p:tag name="KSO_WM_UNIT_TYPE" val="l_h_f"/>
  <p:tag name="KSO_WM_UNIT_INDEX" val="1_2_1"/>
  <p:tag name="KSO_WM_UNIT_ID" val="diagram20227942_2*l_h_f*1_2_1"/>
  <p:tag name="KSO_WM_UNIT_LAYERLEVEL" val="1_1_1"/>
</p:tagLst>
</file>

<file path=ppt/tags/tag52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2_1"/>
  <p:tag name="KSO_WM_UNIT_ID" val="diagram20185779_2*q_h_g*1_2_1"/>
  <p:tag name="KSO_WM_UNIT_LAYERLEVEL" val="1_1_1"/>
  <p:tag name="KSO_WM_UNIT_VALUE" val="12"/>
  <p:tag name="KSO_WM_UNIT_HIGHLIGHT" val="0"/>
  <p:tag name="KSO_WM_UNIT_COMPATIBLE" val="1"/>
  <p:tag name="KSO_WM_UNIT_CLEAR" val="0"/>
  <p:tag name="KSO_WM_UNIT_PRESET_TEXT_INDEX" val="3"/>
  <p:tag name="KSO_WM_UNIT_RELATE_UNITID" val="diagram20185779_2*q_h_f*1_2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3_1"/>
  <p:tag name="KSO_WM_UNIT_ID" val="diagram20185779_2*q_h_g*1_3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3"/>
  <p:tag name="KSO_WM_UNIT_RELATE_UNITID" val="diagram20185779_2*q_h_f*1_3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1_1"/>
  <p:tag name="KSO_WM_UNIT_ID" val="diagram20185779_2*q_h_g*1_1_1"/>
  <p:tag name="KSO_WM_UNIT_LAYERLEVEL" val="1_1_1"/>
  <p:tag name="KSO_WM_UNIT_VALUE" val="12"/>
  <p:tag name="KSO_WM_UNIT_HIGHLIGHT" val="0"/>
  <p:tag name="KSO_WM_UNIT_COMPATIBLE" val="1"/>
  <p:tag name="KSO_WM_UNIT_CLEAR" val="0"/>
  <p:tag name="KSO_WM_UNIT_PRESET_TEXT_INDEX" val="3"/>
  <p:tag name="KSO_WM_UNIT_RELATE_UNITID" val="diagram20185779_2*q_h_f*1_1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55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2"/>
  <p:tag name="KSO_WM_UNIT_ID" val="diagram20185779_2*q_i*1_2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6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3"/>
  <p:tag name="KSO_WM_UNIT_ID" val="diagram20185779_2*q_i*1_3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7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4"/>
  <p:tag name="KSO_WM_UNIT_ID" val="diagram20185779_2*q_i*1_4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8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1"/>
  <p:tag name="KSO_WM_UNIT_ID" val="diagram20185779_2*q_i*1_1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59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5"/>
  <p:tag name="KSO_WM_UNIT_ID" val="diagram20185779_2*q_i*1_5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6.xml><?xml version="1.0" encoding="utf-8"?>
<p:tagLst xmlns:p="http://schemas.openxmlformats.org/presentationml/2006/main">
  <p:tag name="MH" val="20170627103538"/>
  <p:tag name="MH_LIBRARY" val="GRAPHIC"/>
  <p:tag name="MH_TYPE" val="Other"/>
  <p:tag name="MH_ORDER" val="3"/>
</p:tagLst>
</file>

<file path=ppt/tags/tag60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3_1"/>
  <p:tag name="KSO_WM_UNIT_ID" val="diagram20185779_2*q_h_a*1_3_1"/>
  <p:tag name="KSO_WM_UNIT_LAYERLEVEL" val="1_1_1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61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3_1"/>
  <p:tag name="KSO_WM_UNIT_ID" val="diagram20185779_2*q_h_f*1_3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62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2_1"/>
  <p:tag name="KSO_WM_UNIT_ID" val="diagram20185779_2*q_h_a*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63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2_1"/>
  <p:tag name="KSO_WM_UNIT_ID" val="diagram20185779_2*q_h_f*1_2_1"/>
  <p:tag name="KSO_WM_UNIT_LAYERLEVEL" val="1_1_1"/>
  <p:tag name="KSO_WM_UNIT_VALUE" val="34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64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1_1"/>
  <p:tag name="KSO_WM_UNIT_ID" val="diagram20185779_2*q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65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1_1"/>
  <p:tag name="KSO_WM_UNIT_ID" val="diagram20185779_2*q_h_f*1_1_1"/>
  <p:tag name="KSO_WM_UNIT_LAYERLEVEL" val="1_1_1"/>
  <p:tag name="KSO_WM_UNIT_VALUE" val="34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66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2_1"/>
  <p:tag name="KSO_WM_UNIT_ID" val="diagram20185779_2*q_h_g*1_2_1"/>
  <p:tag name="KSO_WM_UNIT_LAYERLEVEL" val="1_1_1"/>
  <p:tag name="KSO_WM_UNIT_VALUE" val="12"/>
  <p:tag name="KSO_WM_UNIT_HIGHLIGHT" val="0"/>
  <p:tag name="KSO_WM_UNIT_COMPATIBLE" val="1"/>
  <p:tag name="KSO_WM_UNIT_CLEAR" val="0"/>
  <p:tag name="KSO_WM_UNIT_PRESET_TEXT_INDEX" val="3"/>
  <p:tag name="KSO_WM_UNIT_RELATE_UNITID" val="diagram20185779_2*q_h_f*1_2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67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3_1"/>
  <p:tag name="KSO_WM_UNIT_ID" val="diagram20185779_2*q_h_g*1_3_1"/>
  <p:tag name="KSO_WM_UNIT_LAYERLEVEL" val="1_1_1"/>
  <p:tag name="KSO_WM_UNIT_VALUE" val="18"/>
  <p:tag name="KSO_WM_UNIT_HIGHLIGHT" val="0"/>
  <p:tag name="KSO_WM_UNIT_COMPATIBLE" val="1"/>
  <p:tag name="KSO_WM_UNIT_CLEAR" val="0"/>
  <p:tag name="KSO_WM_UNIT_PRESET_TEXT_INDEX" val="3"/>
  <p:tag name="KSO_WM_UNIT_RELATE_UNITID" val="diagram20185779_2*q_h_f*1_3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68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g"/>
  <p:tag name="KSO_WM_UNIT_INDEX" val="1_1_1"/>
  <p:tag name="KSO_WM_UNIT_ID" val="diagram20185779_2*q_h_g*1_1_1"/>
  <p:tag name="KSO_WM_UNIT_LAYERLEVEL" val="1_1_1"/>
  <p:tag name="KSO_WM_UNIT_VALUE" val="12"/>
  <p:tag name="KSO_WM_UNIT_HIGHLIGHT" val="0"/>
  <p:tag name="KSO_WM_UNIT_COMPATIBLE" val="1"/>
  <p:tag name="KSO_WM_UNIT_CLEAR" val="0"/>
  <p:tag name="KSO_WM_UNIT_PRESET_TEXT_INDEX" val="3"/>
  <p:tag name="KSO_WM_UNIT_RELATE_UNITID" val="diagram20185779_2*q_h_f*1_1_1"/>
  <p:tag name="KSO_WM_UNIT_PRESET_TEXT_LEN" val="12"/>
  <p:tag name="KSO_WM_DIAGRAM_GROUP_CODE" val="q1-1"/>
  <p:tag name="KSO_WM_UNIT_FILL_FORE_SCHEMECOLOR_INDEX" val="5"/>
  <p:tag name="KSO_WM_UNIT_FILL_TYPE" val="1"/>
  <p:tag name="KSO_WM_UNIT_LINE_FORE_SCHEMECOLOR_INDEX" val="2"/>
  <p:tag name="KSO_WM_UNIT_LINE_FILL_TYPE" val="2"/>
  <p:tag name="KSO_WM_UNIT_TEXT_FILL_FORE_SCHEMECOLOR_INDEX" val="14"/>
  <p:tag name="KSO_WM_UNIT_TEXT_FILL_TYPE" val="1"/>
</p:tagLst>
</file>

<file path=ppt/tags/tag69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2"/>
  <p:tag name="KSO_WM_UNIT_ID" val="diagram20185779_2*q_i*1_2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.xml><?xml version="1.0" encoding="utf-8"?>
<p:tagLst xmlns:p="http://schemas.openxmlformats.org/presentationml/2006/main">
  <p:tag name="MH" val="20170627103538"/>
  <p:tag name="MH_LIBRARY" val="GRAPHIC"/>
  <p:tag name="MH_TYPE" val="SubTitle"/>
  <p:tag name="MH_ORDER" val="4"/>
</p:tagLst>
</file>

<file path=ppt/tags/tag70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3"/>
  <p:tag name="KSO_WM_UNIT_ID" val="diagram20185779_2*q_i*1_3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4"/>
  <p:tag name="KSO_WM_UNIT_ID" val="diagram20185779_2*q_i*1_4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1"/>
  <p:tag name="KSO_WM_UNIT_ID" val="diagram20185779_2*q_i*1_1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i"/>
  <p:tag name="KSO_WM_UNIT_INDEX" val="1_5"/>
  <p:tag name="KSO_WM_UNIT_ID" val="diagram20185779_2*q_i*1_5"/>
  <p:tag name="KSO_WM_UNIT_LAYERLEVEL" val="1_1"/>
  <p:tag name="KSO_WM_DIAGRAM_GROUP_CODE" val="q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3_1"/>
  <p:tag name="KSO_WM_UNIT_ID" val="diagram20185779_2*q_h_a*1_3_1"/>
  <p:tag name="KSO_WM_UNIT_LAYERLEVEL" val="1_1_1"/>
  <p:tag name="KSO_WM_UNIT_VALUE" val="15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75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3_1"/>
  <p:tag name="KSO_WM_UNIT_ID" val="diagram20185779_2*q_h_f*1_3_1"/>
  <p:tag name="KSO_WM_UNIT_LAYERLEVEL" val="1_1_1"/>
  <p:tag name="KSO_WM_UNIT_VALUE" val="36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2_1"/>
  <p:tag name="KSO_WM_UNIT_ID" val="diagram20185779_2*q_h_a*1_2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77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2_1"/>
  <p:tag name="KSO_WM_UNIT_ID" val="diagram20185779_2*q_h_f*1_2_1"/>
  <p:tag name="KSO_WM_UNIT_LAYERLEVEL" val="1_1_1"/>
  <p:tag name="KSO_WM_UNIT_VALUE" val="34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a"/>
  <p:tag name="KSO_WM_UNIT_INDEX" val="1_1_1"/>
  <p:tag name="KSO_WM_UNIT_ID" val="diagram20185779_2*q_h_a*1_1_1"/>
  <p:tag name="KSO_WM_UNIT_LAYERLEVEL" val="1_1_1"/>
  <p:tag name="KSO_WM_UNIT_VALUE" val="30"/>
  <p:tag name="KSO_WM_UNIT_HIGHLIGHT" val="0"/>
  <p:tag name="KSO_WM_UNIT_COMPATIBLE" val="0"/>
  <p:tag name="KSO_WM_UNIT_CLEAR" val="0"/>
  <p:tag name="KSO_WM_UNIT_PRESET_TEXT_INDEX" val="3"/>
  <p:tag name="KSO_WM_UNIT_PRESET_TEXT_LEN" val="17"/>
  <p:tag name="KSO_WM_DIAGRAM_GROUP_CODE" val="q1-1"/>
  <p:tag name="KSO_WM_UNIT_TEXT_FILL_FORE_SCHEMECOLOR_INDEX" val="5"/>
  <p:tag name="KSO_WM_UNIT_TEXT_FILL_TYPE" val="1"/>
</p:tagLst>
</file>

<file path=ppt/tags/tag79.xml><?xml version="1.0" encoding="utf-8"?>
<p:tagLst xmlns:p="http://schemas.openxmlformats.org/presentationml/2006/main">
  <p:tag name="KSO_WM_TEMPLATE_CATEGORY" val="diagram"/>
  <p:tag name="KSO_WM_TEMPLATE_INDEX" val="20185779"/>
  <p:tag name="KSO_WM_TAG_VERSION" val="1.0"/>
  <p:tag name="KSO_WM_BEAUTIFY_FLAG" val="#wm#"/>
  <p:tag name="KSO_WM_UNIT_TYPE" val="q_h_f"/>
  <p:tag name="KSO_WM_UNIT_INDEX" val="1_1_1"/>
  <p:tag name="KSO_WM_UNIT_ID" val="diagram20185779_2*q_h_f*1_1_1"/>
  <p:tag name="KSO_WM_UNIT_LAYERLEVEL" val="1_1_1"/>
  <p:tag name="KSO_WM_UNIT_VALUE" val="34"/>
  <p:tag name="KSO_WM_UNIT_HIGHLIGHT" val="0"/>
  <p:tag name="KSO_WM_UNIT_COMPATIBLE" val="0"/>
  <p:tag name="KSO_WM_UNIT_CLEAR" val="0"/>
  <p:tag name="KSO_WM_UNIT_PRESET_TEXT_INDEX" val="4"/>
  <p:tag name="KSO_WM_UNIT_PRESET_TEXT_LEN" val="57"/>
  <p:tag name="KSO_WM_DIAGRAM_GROUP_CODE" val="q1-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MH" val="20170627103538"/>
  <p:tag name="MH_LIBRARY" val="GRAPHIC"/>
  <p:tag name="MH_TYPE" val="Other"/>
  <p:tag name="MH_ORDER" val="4"/>
</p:tagLst>
</file>

<file path=ppt/tags/tag80.xml><?xml version="1.0" encoding="utf-8"?>
<p:tagLst xmlns:p="http://schemas.openxmlformats.org/presentationml/2006/main">
  <p:tag name="MH" val="20170627103345"/>
  <p:tag name="MH_LIBRARY" val="GRAPHIC"/>
  <p:tag name="MH_TYPE" val="Other"/>
  <p:tag name="MH_ORDER" val="1"/>
</p:tagLst>
</file>

<file path=ppt/tags/tag81.xml><?xml version="1.0" encoding="utf-8"?>
<p:tagLst xmlns:p="http://schemas.openxmlformats.org/presentationml/2006/main">
  <p:tag name="MH" val="20170627103345"/>
  <p:tag name="MH_LIBRARY" val="GRAPHIC"/>
  <p:tag name="MH_TYPE" val="Title"/>
  <p:tag name="MH_ORDER" val="1"/>
</p:tagLst>
</file>

<file path=ppt/tags/tag82.xml><?xml version="1.0" encoding="utf-8"?>
<p:tagLst xmlns:p="http://schemas.openxmlformats.org/presentationml/2006/main">
  <p:tag name="MH" val="20170627103345"/>
  <p:tag name="MH_LIBRARY" val="GRAPHIC"/>
  <p:tag name="MH_TYPE" val="Other"/>
  <p:tag name="MH_ORDER" val="2"/>
</p:tagLst>
</file>

<file path=ppt/tags/tag83.xml><?xml version="1.0" encoding="utf-8"?>
<p:tagLst xmlns:p="http://schemas.openxmlformats.org/presentationml/2006/main">
  <p:tag name="MH_TYPE" val="#NeiR#"/>
  <p:tag name="MH_NUMBER" val="1"/>
  <p:tag name="MH_CATEGORY" val="#QiTTB#"/>
  <p:tag name="MH_LAYOUT" val="TitleSubTitle"/>
  <p:tag name="MH" val="20170627103345"/>
  <p:tag name="MH_LIBRARY" val="GRAPHIC"/>
</p:tagLst>
</file>

<file path=ppt/tags/tag84.xml><?xml version="1.0" encoding="utf-8"?>
<p:tagLst xmlns:p="http://schemas.openxmlformats.org/presentationml/2006/main">
  <p:tag name="KSO_WM_UNIT_PLACING_PICTURE_USER_VIEWPORT" val="{&quot;height&quot;:4320,&quot;width&quot;:8880}"/>
</p:tagLst>
</file>

<file path=ppt/tags/tag85.xml><?xml version="1.0" encoding="utf-8"?>
<p:tagLst xmlns:p="http://schemas.openxmlformats.org/presentationml/2006/main">
  <p:tag name="KSO_WM_UNIT_PLACING_PICTURE_USER_VIEWPORT" val="{&quot;height&quot;:2665,&quot;width&quot;:3771}"/>
</p:tagLst>
</file>

<file path=ppt/tags/tag86.xml><?xml version="1.0" encoding="utf-8"?>
<p:tagLst xmlns:p="http://schemas.openxmlformats.org/presentationml/2006/main">
  <p:tag name="KSO_WM_UNIT_PLACING_PICTURE_USER_VIEWPORT" val="{&quot;height&quot;:2666,&quot;width&quot;:3988}"/>
</p:tagLst>
</file>

<file path=ppt/tags/tag87.xml><?xml version="1.0" encoding="utf-8"?>
<p:tagLst xmlns:p="http://schemas.openxmlformats.org/presentationml/2006/main">
  <p:tag name="KSO_WM_UNIT_PLACING_PICTURE_USER_VIEWPORT" val="{&quot;height&quot;:1183,&quot;width&quot;:2698}"/>
</p:tagLst>
</file>

<file path=ppt/tags/tag88.xml><?xml version="1.0" encoding="utf-8"?>
<p:tagLst xmlns:p="http://schemas.openxmlformats.org/presentationml/2006/main">
  <p:tag name="KSO_WM_UNIT_PLACING_PICTURE_USER_VIEWPORT" val="{&quot;height&quot;:919,&quot;width&quot;:4440}"/>
</p:tagLst>
</file>

<file path=ppt/tags/tag89.xml><?xml version="1.0" encoding="utf-8"?>
<p:tagLst xmlns:p="http://schemas.openxmlformats.org/presentationml/2006/main">
  <p:tag name="KSO_WM_UNIT_PLACING_PICTURE_USER_VIEWPORT" val="{&quot;height&quot;:2442,&quot;width&quot;:3874}"/>
</p:tagLst>
</file>

<file path=ppt/tags/tag9.xml><?xml version="1.0" encoding="utf-8"?>
<p:tagLst xmlns:p="http://schemas.openxmlformats.org/presentationml/2006/main">
  <p:tag name="KSO_WM_UNIT_PLACING_PICTURE_USER_VIEWPORT" val="{&quot;height&quot;:4920,&quot;width&quot;:7500}"/>
</p:tagLst>
</file>

<file path=ppt/tags/tag90.xml><?xml version="1.0" encoding="utf-8"?>
<p:tagLst xmlns:p="http://schemas.openxmlformats.org/presentationml/2006/main">
  <p:tag name="KSO_WM_UNIT_PLACING_PICTURE_USER_VIEWPORT" val="{&quot;height&quot;:2616,&quot;width&quot;:4185}"/>
</p:tagLst>
</file>

<file path=ppt/tags/tag91.xml><?xml version="1.0" encoding="utf-8"?>
<p:tagLst xmlns:p="http://schemas.openxmlformats.org/presentationml/2006/main">
  <p:tag name="KSO_WM_UNIT_PLACING_PICTURE_USER_VIEWPORT" val="{&quot;height&quot;:822,&quot;width&quot;:4197.499212598425}"/>
</p:tagLst>
</file>

<file path=ppt/tags/tag92.xml><?xml version="1.0" encoding="utf-8"?>
<p:tagLst xmlns:p="http://schemas.openxmlformats.org/presentationml/2006/main">
  <p:tag name="KSO_WM_UNIT_PLACING_PICTURE_USER_VIEWPORT" val="{&quot;height&quot;:822,&quot;width&quot;:2287.5007874015746}"/>
</p:tagLst>
</file>

<file path=ppt/tags/tag93.xml><?xml version="1.0" encoding="utf-8"?>
<p:tagLst xmlns:p="http://schemas.openxmlformats.org/presentationml/2006/main">
  <p:tag name="MH" val="20170627102902"/>
  <p:tag name="MH_LIBRARY" val="GRAPHIC"/>
  <p:tag name="MH_TYPE" val="Other"/>
  <p:tag name="MH_ORDER" val="5"/>
</p:tagLst>
</file>

<file path=ppt/tags/tag94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1"/>
</p:tagLst>
</file>

<file path=ppt/tags/tag95.xml><?xml version="1.0" encoding="utf-8"?>
<p:tagLst xmlns:p="http://schemas.openxmlformats.org/presentationml/2006/main">
  <p:tag name="MH" val="20170627102902"/>
  <p:tag name="MH_LIBRARY" val="GRAPHIC"/>
  <p:tag name="MH_TYPE" val="Other"/>
  <p:tag name="MH_ORDER" val="6"/>
</p:tagLst>
</file>

<file path=ppt/tags/tag96.xml><?xml version="1.0" encoding="utf-8"?>
<p:tagLst xmlns:p="http://schemas.openxmlformats.org/presentationml/2006/main">
  <p:tag name="MH" val="20170627102902"/>
  <p:tag name="MH_LIBRARY" val="GRAPHIC"/>
  <p:tag name="MH_TYPE" val="Other"/>
  <p:tag name="MH_ORDER" val="3"/>
</p:tagLst>
</file>

<file path=ppt/tags/tag97.xml><?xml version="1.0" encoding="utf-8"?>
<p:tagLst xmlns:p="http://schemas.openxmlformats.org/presentationml/2006/main">
  <p:tag name="MH" val="20170627102902"/>
  <p:tag name="MH_LIBRARY" val="GRAPHIC"/>
  <p:tag name="MH_TYPE" val="SubTitle"/>
  <p:tag name="MH_ORDER" val="2"/>
</p:tagLst>
</file>

<file path=ppt/tags/tag98.xml><?xml version="1.0" encoding="utf-8"?>
<p:tagLst xmlns:p="http://schemas.openxmlformats.org/presentationml/2006/main">
  <p:tag name="MH" val="20170627102902"/>
  <p:tag name="MH_LIBRARY" val="GRAPHIC"/>
  <p:tag name="MH_TYPE" val="Other"/>
  <p:tag name="MH_ORDER" val="4"/>
</p:tagLst>
</file>

<file path=ppt/tags/tag99.xml><?xml version="1.0" encoding="utf-8"?>
<p:tagLst xmlns:p="http://schemas.openxmlformats.org/presentationml/2006/main">
  <p:tag name="MH" val="20170627102902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​​">
  <a:themeElements>
    <a:clrScheme name="自定义 4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38F90"/>
      </a:accent1>
      <a:accent2>
        <a:srgbClr val="AEC86D"/>
      </a:accent2>
      <a:accent3>
        <a:srgbClr val="ECC261"/>
      </a:accent3>
      <a:accent4>
        <a:srgbClr val="82C3C3"/>
      </a:accent4>
      <a:accent5>
        <a:srgbClr val="E38F90"/>
      </a:accent5>
      <a:accent6>
        <a:srgbClr val="AEC86D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17301</Words>
  <Application>WPS 演示</Application>
  <PresentationFormat>宽屏</PresentationFormat>
  <Paragraphs>895</Paragraphs>
  <Slides>69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95" baseType="lpstr">
      <vt:lpstr>Arial</vt:lpstr>
      <vt:lpstr>宋体</vt:lpstr>
      <vt:lpstr>Wingdings</vt:lpstr>
      <vt:lpstr>汉仪君黑-45简</vt:lpstr>
      <vt:lpstr>Times New Roman</vt:lpstr>
      <vt:lpstr>汉仪喵魂体W</vt:lpstr>
      <vt:lpstr>等线</vt:lpstr>
      <vt:lpstr>Impact</vt:lpstr>
      <vt:lpstr>Arial Narrow</vt:lpstr>
      <vt:lpstr>微软雅黑</vt:lpstr>
      <vt:lpstr>Calibri</vt:lpstr>
      <vt:lpstr>Arial Unicode MS</vt:lpstr>
      <vt:lpstr>汉仪雅酷黑 65W</vt:lpstr>
      <vt:lpstr>思源黑体 CN Bold</vt:lpstr>
      <vt:lpstr>思源黑体 CN Regular</vt:lpstr>
      <vt:lpstr>Calibri</vt:lpstr>
      <vt:lpstr>黑体</vt:lpstr>
      <vt:lpstr>华文新魏</vt:lpstr>
      <vt:lpstr>Gabriola</vt:lpstr>
      <vt:lpstr>华文隶书</vt:lpstr>
      <vt:lpstr>Arial Unicode MS</vt:lpstr>
      <vt:lpstr>Wingdings</vt:lpstr>
      <vt:lpstr>MS PGothic</vt:lpstr>
      <vt:lpstr>PMingLiU</vt:lpstr>
      <vt:lpstr>ksdb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You can practice speaking with You!</vt:lpstr>
      <vt:lpstr>PowerPoint 演示文稿</vt:lpstr>
      <vt:lpstr>PowerPoint 演示文稿</vt:lpstr>
      <vt:lpstr>Interview Questions 1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keywords>http://www.ypppt.com/</cp:keywords>
  <dc:description>http://www.ypppt.com/</dc:description>
  <cp:lastModifiedBy>懵懵i</cp:lastModifiedBy>
  <cp:revision>348</cp:revision>
  <dcterms:created xsi:type="dcterms:W3CDTF">2017-06-27T02:07:00Z</dcterms:created>
  <dcterms:modified xsi:type="dcterms:W3CDTF">2023-01-02T12:49:24Z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E902F303C1754CF38E48BC49E5AC858E</vt:lpwstr>
  </property>
  <property fmtid="{D5CDD505-2E9C-101B-9397-08002B2CF9AE}" pid="3" name="KSOProductBuildVer">
    <vt:lpwstr>2052-11.1.0.12970</vt:lpwstr>
  </property>
</Properties>
</file>